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447" r:id="rId3"/>
    <p:sldId id="257" r:id="rId4"/>
    <p:sldId id="449" r:id="rId5"/>
    <p:sldId id="418" r:id="rId6"/>
    <p:sldId id="423" r:id="rId7"/>
    <p:sldId id="428" r:id="rId8"/>
    <p:sldId id="427" r:id="rId9"/>
    <p:sldId id="448" r:id="rId10"/>
    <p:sldId id="429" r:id="rId11"/>
    <p:sldId id="424" r:id="rId12"/>
    <p:sldId id="425" r:id="rId13"/>
    <p:sldId id="426" r:id="rId14"/>
    <p:sldId id="430" r:id="rId15"/>
    <p:sldId id="431" r:id="rId16"/>
    <p:sldId id="264" r:id="rId17"/>
    <p:sldId id="265" r:id="rId18"/>
    <p:sldId id="266" r:id="rId19"/>
    <p:sldId id="267" r:id="rId20"/>
    <p:sldId id="268" r:id="rId21"/>
    <p:sldId id="269" r:id="rId22"/>
    <p:sldId id="270" r:id="rId23"/>
    <p:sldId id="432" r:id="rId24"/>
    <p:sldId id="433" r:id="rId25"/>
    <p:sldId id="434" r:id="rId26"/>
    <p:sldId id="435" r:id="rId27"/>
    <p:sldId id="436" r:id="rId28"/>
    <p:sldId id="438" r:id="rId29"/>
    <p:sldId id="439" r:id="rId30"/>
    <p:sldId id="441" r:id="rId31"/>
    <p:sldId id="440" r:id="rId32"/>
    <p:sldId id="442" r:id="rId33"/>
    <p:sldId id="443" r:id="rId34"/>
    <p:sldId id="444" r:id="rId35"/>
    <p:sldId id="445" r:id="rId36"/>
    <p:sldId id="446" r:id="rId37"/>
    <p:sldId id="42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C12655D-487F-406D-97D1-CC23BA2A4103}">
          <p14:sldIdLst>
            <p14:sldId id="256"/>
            <p14:sldId id="447"/>
            <p14:sldId id="257"/>
            <p14:sldId id="449"/>
            <p14:sldId id="418"/>
            <p14:sldId id="423"/>
            <p14:sldId id="428"/>
            <p14:sldId id="427"/>
            <p14:sldId id="448"/>
            <p14:sldId id="429"/>
            <p14:sldId id="424"/>
            <p14:sldId id="425"/>
            <p14:sldId id="426"/>
            <p14:sldId id="430"/>
            <p14:sldId id="431"/>
          </p14:sldIdLst>
        </p14:section>
        <p14:section name="Publishing Settings" id="{286B2346-F960-42D6-BE0E-26B1E35326C0}">
          <p14:sldIdLst>
            <p14:sldId id="264"/>
            <p14:sldId id="265"/>
            <p14:sldId id="266"/>
            <p14:sldId id="267"/>
            <p14:sldId id="268"/>
            <p14:sldId id="269"/>
            <p14:sldId id="270"/>
          </p14:sldIdLst>
        </p14:section>
        <p14:section name="A SimpleGame" id="{D689BB86-8239-4DFB-9CA1-C5A9E80FB65B}">
          <p14:sldIdLst>
            <p14:sldId id="432"/>
            <p14:sldId id="433"/>
            <p14:sldId id="434"/>
            <p14:sldId id="435"/>
            <p14:sldId id="436"/>
            <p14:sldId id="438"/>
            <p14:sldId id="439"/>
            <p14:sldId id="441"/>
            <p14:sldId id="440"/>
            <p14:sldId id="442"/>
            <p14:sldId id="443"/>
            <p14:sldId id="444"/>
            <p14:sldId id="445"/>
            <p14:sldId id="446"/>
          </p14:sldIdLst>
        </p14:section>
        <p14:section name="Touchscreen" id="{CB0C14D8-C974-42AB-A085-263EF771684A}">
          <p14:sldIdLst>
            <p14:sldId id="42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ego Monteiro" initials="DM" lastIdx="1" clrIdx="0">
    <p:extLst>
      <p:ext uri="{19B8F6BF-5375-455C-9EA6-DF929625EA0E}">
        <p15:presenceInfo xmlns:p15="http://schemas.microsoft.com/office/powerpoint/2012/main" userId="d0143974939e5ab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95E"/>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621E2F-668C-4EE9-A39E-828CA4848F06}" v="4" dt="2023-09-20T22:51:30.6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78838" autoAdjust="0"/>
  </p:normalViewPr>
  <p:slideViewPr>
    <p:cSldViewPr snapToGrid="0">
      <p:cViewPr varScale="1">
        <p:scale>
          <a:sx n="86" d="100"/>
          <a:sy n="86" d="100"/>
        </p:scale>
        <p:origin x="1221" y="12"/>
      </p:cViewPr>
      <p:guideLst/>
    </p:cSldViewPr>
  </p:slideViewPr>
  <p:notesTextViewPr>
    <p:cViewPr>
      <p:scale>
        <a:sx n="3" d="2"/>
        <a:sy n="3" d="2"/>
      </p:scale>
      <p:origin x="0" y="0"/>
    </p:cViewPr>
  </p:notesTextViewPr>
  <p:notesViewPr>
    <p:cSldViewPr snapToGrid="0">
      <p:cViewPr varScale="1">
        <p:scale>
          <a:sx n="68" d="100"/>
          <a:sy n="68" d="100"/>
        </p:scale>
        <p:origin x="195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rtis Weir" userId="12a83e0e-8e57-4778-a434-f1a3dc0c1d4a" providerId="ADAL" clId="{6A621E2F-668C-4EE9-A39E-828CA4848F06}"/>
    <pc:docChg chg="undo custSel modSld">
      <pc:chgData name="Kurtis Weir" userId="12a83e0e-8e57-4778-a434-f1a3dc0c1d4a" providerId="ADAL" clId="{6A621E2F-668C-4EE9-A39E-828CA4848F06}" dt="2023-09-20T22:53:51.692" v="307" actId="20577"/>
      <pc:docMkLst>
        <pc:docMk/>
      </pc:docMkLst>
      <pc:sldChg chg="addSp delSp modSp mod modNotesTx">
        <pc:chgData name="Kurtis Weir" userId="12a83e0e-8e57-4778-a434-f1a3dc0c1d4a" providerId="ADAL" clId="{6A621E2F-668C-4EE9-A39E-828CA4848F06}" dt="2023-09-20T22:53:51.692" v="307" actId="20577"/>
        <pc:sldMkLst>
          <pc:docMk/>
          <pc:sldMk cId="2926517250" sldId="418"/>
        </pc:sldMkLst>
        <pc:spChg chg="mod">
          <ac:chgData name="Kurtis Weir" userId="12a83e0e-8e57-4778-a434-f1a3dc0c1d4a" providerId="ADAL" clId="{6A621E2F-668C-4EE9-A39E-828CA4848F06}" dt="2023-09-20T22:51:30.053" v="63" actId="1076"/>
          <ac:spMkLst>
            <pc:docMk/>
            <pc:sldMk cId="2926517250" sldId="418"/>
            <ac:spMk id="3" creationId="{7C1204FC-4342-446E-B8FA-64A0EEF9E2B6}"/>
          </ac:spMkLst>
        </pc:spChg>
        <pc:spChg chg="mod">
          <ac:chgData name="Kurtis Weir" userId="12a83e0e-8e57-4778-a434-f1a3dc0c1d4a" providerId="ADAL" clId="{6A621E2F-668C-4EE9-A39E-828CA4848F06}" dt="2023-09-20T22:52:05.524" v="81" actId="1076"/>
          <ac:spMkLst>
            <pc:docMk/>
            <pc:sldMk cId="2926517250" sldId="418"/>
            <ac:spMk id="4" creationId="{85A3C677-04EB-4609-82B2-6E5E54829271}"/>
          </ac:spMkLst>
        </pc:spChg>
        <pc:spChg chg="mod">
          <ac:chgData name="Kurtis Weir" userId="12a83e0e-8e57-4778-a434-f1a3dc0c1d4a" providerId="ADAL" clId="{6A621E2F-668C-4EE9-A39E-828CA4848F06}" dt="2023-09-20T22:52:46.442" v="85" actId="208"/>
          <ac:spMkLst>
            <pc:docMk/>
            <pc:sldMk cId="2926517250" sldId="418"/>
            <ac:spMk id="13" creationId="{0469AD61-519B-4EC8-8FD4-870F4614BE42}"/>
          </ac:spMkLst>
        </pc:spChg>
        <pc:picChg chg="add mod ord">
          <ac:chgData name="Kurtis Weir" userId="12a83e0e-8e57-4778-a434-f1a3dc0c1d4a" providerId="ADAL" clId="{6A621E2F-668C-4EE9-A39E-828CA4848F06}" dt="2023-09-20T22:52:03.453" v="79" actId="1076"/>
          <ac:picMkLst>
            <pc:docMk/>
            <pc:sldMk cId="2926517250" sldId="418"/>
            <ac:picMk id="6" creationId="{A54D0BA4-B3D8-B807-CED9-F22AB53ABE87}"/>
          </ac:picMkLst>
        </pc:picChg>
        <pc:picChg chg="del">
          <ac:chgData name="Kurtis Weir" userId="12a83e0e-8e57-4778-a434-f1a3dc0c1d4a" providerId="ADAL" clId="{6A621E2F-668C-4EE9-A39E-828CA4848F06}" dt="2023-09-20T22:51:16.606" v="54" actId="478"/>
          <ac:picMkLst>
            <pc:docMk/>
            <pc:sldMk cId="2926517250" sldId="418"/>
            <ac:picMk id="11" creationId="{74679E91-988A-4C94-AE03-FFDA3AE23D2D}"/>
          </ac:picMkLst>
        </pc:picChg>
        <pc:picChg chg="mod">
          <ac:chgData name="Kurtis Weir" userId="12a83e0e-8e57-4778-a434-f1a3dc0c1d4a" providerId="ADAL" clId="{6A621E2F-668C-4EE9-A39E-828CA4848F06}" dt="2023-09-20T22:51:30.655" v="65" actId="1076"/>
          <ac:picMkLst>
            <pc:docMk/>
            <pc:sldMk cId="2926517250" sldId="418"/>
            <ac:picMk id="1026" creationId="{0C8A2CDF-0527-4D33-AEA8-B61A14F1D8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8B70D4-B5F3-4BA1-AF90-C051B4AF29B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6B41857-AE0D-440D-993E-610970AF10A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4063B4-65EF-4E2A-96FA-9878F6FE07B3}" type="datetimeFigureOut">
              <a:rPr lang="en-GB" smtClean="0"/>
              <a:t>20/09/2023</a:t>
            </a:fld>
            <a:endParaRPr lang="en-GB"/>
          </a:p>
        </p:txBody>
      </p:sp>
      <p:sp>
        <p:nvSpPr>
          <p:cNvPr id="4" name="Footer Placeholder 3">
            <a:extLst>
              <a:ext uri="{FF2B5EF4-FFF2-40B4-BE49-F238E27FC236}">
                <a16:creationId xmlns:a16="http://schemas.microsoft.com/office/drawing/2014/main" id="{E77821B0-D135-4F0A-B730-74FBBD8C34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6ABA8B87-7072-4524-BE0D-C3341BF958D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8B5FEB-A19D-42EB-8EE0-29DF53482D99}" type="slidenum">
              <a:rPr lang="en-GB" smtClean="0"/>
              <a:t>‹#›</a:t>
            </a:fld>
            <a:endParaRPr lang="en-GB"/>
          </a:p>
        </p:txBody>
      </p:sp>
    </p:spTree>
    <p:extLst>
      <p:ext uri="{BB962C8B-B14F-4D97-AF65-F5344CB8AC3E}">
        <p14:creationId xmlns:p14="http://schemas.microsoft.com/office/powerpoint/2010/main" val="158509022"/>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1:35:08.143"/>
    </inkml:context>
    <inkml:brush xml:id="br0">
      <inkml:brushProperty name="width" value="0.05" units="cm"/>
      <inkml:brushProperty name="height" value="0.05" units="cm"/>
      <inkml:brushProperty name="color" value="#E71224"/>
    </inkml:brush>
  </inkml:definitions>
  <inkml:trace contextRef="#ctx0" brushRef="#br0">0 682 24575,'46'-3'0,"0"-2"0,-1-1 0,50-15 0,30-4 0,22-5 0,-87 17 0,-40 8 0,0 1 0,28-2 0,185-24 0,-194 26 0,-1-2 0,62-18 0,21-3 0,27-2 0,0-1 0,28 1 0,-113 16 0,-43 8 0,0 1 0,27-2 0,130-24 0,-35 11 0,-79 8 0,-1-2 0,-42 8 0,-1 1 0,29-3 0,-15 2 0,0 0 0,0-3 0,-1 0 0,50-21 0,4-1 0,-15 7 0,61-16 0,-126 38 0,1 0 0,-1-1 0,-1 0 0,1 0 0,0 0 0,0 0 0,9-7 0,-15 9 0,0 0 0,0 0 0,0 0 0,0-1 0,0 1 0,0 0 0,0 0 0,0-1 0,0 1 0,0 0 0,0 0 0,0-1 0,0 1 0,0 0 0,0 0 0,0-1 0,0 1 0,0 0 0,0 0 0,0-1 0,0 1 0,0 0 0,0 0 0,-1-1 0,1 1 0,0 0 0,0 0 0,0 0 0,0-1 0,-1 1 0,1 0 0,0 0 0,0 0 0,0 0 0,-1 0 0,1-1 0,0 1 0,0 0 0,-1 0 0,1 0 0,0 0 0,0 0 0,0 0 0,-1 0 0,1 0 0,0 0 0,-1 0 0,1 0 0,0 0 0,0 0 0,-1 0 0,1 0 0,0 0 0,0 0 0,0 0 0,-1 0 0,1 1 0,-19-4 0,-122 3 0,-17-1 0,10-27 0,90 15 0,38 8 0,0 1 0,-30-3 0,-48-8 110,71 9-601,1 2-1,-28-2 0,29 6-6334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1:35:12.571"/>
    </inkml:context>
    <inkml:brush xml:id="br0">
      <inkml:brushProperty name="width" value="0.05" units="cm"/>
      <inkml:brushProperty name="height" value="0.05" units="cm"/>
      <inkml:brushProperty name="color" value="#E71224"/>
    </inkml:brush>
  </inkml:definitions>
  <inkml:trace contextRef="#ctx0" brushRef="#br0">415 0 24575,'-6'1'0,"0"0"0,0 0 0,0 0 0,1 1 0,-1-1 0,0 2 0,1-1 0,0 0 0,-1 1 0,1 0 0,0 0 0,0 1 0,1-1 0,-8 8 0,-7 8 0,-33 43 0,31-36 0,9-9 0,0 1 0,1 0 0,-15 36 0,-7 11 0,7-23 0,17-29 0,1 1 0,0-1 0,1 1 0,0 1 0,-9 29 0,15-39-72,-1 3-36,1 0 1,-1 0-1,0 0 0,-1-1 0,0 1 1,0-1-1,-1 0 0,1 0 0,-2 0 1,1 0-1,-8 8 0,-3-4-6718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258601-7C3A-4DB2-B683-80E62AD6C393}" type="datetimeFigureOut">
              <a:rPr lang="en-GB" smtClean="0"/>
              <a:t>20/09/2023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B682D9-C72B-4BB0-8F59-7C99B67228A0}" type="slidenum">
              <a:rPr lang="en-GB" smtClean="0"/>
              <a:t>‹#›</a:t>
            </a:fld>
            <a:endParaRPr lang="en-GB"/>
          </a:p>
        </p:txBody>
      </p:sp>
    </p:spTree>
    <p:extLst>
      <p:ext uri="{BB962C8B-B14F-4D97-AF65-F5344CB8AC3E}">
        <p14:creationId xmlns:p14="http://schemas.microsoft.com/office/powerpoint/2010/main" val="36465262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this text right here!</a:t>
            </a:r>
          </a:p>
        </p:txBody>
      </p:sp>
      <p:sp>
        <p:nvSpPr>
          <p:cNvPr id="4" name="Slide Number Placeholder 3"/>
          <p:cNvSpPr>
            <a:spLocks noGrp="1"/>
          </p:cNvSpPr>
          <p:nvPr>
            <p:ph type="sldNum" sz="quarter" idx="5"/>
          </p:nvPr>
        </p:nvSpPr>
        <p:spPr/>
        <p:txBody>
          <a:bodyPr/>
          <a:lstStyle/>
          <a:p>
            <a:fld id="{4EB682D9-C72B-4BB0-8F59-7C99B67228A0}" type="slidenum">
              <a:rPr lang="en-GB" smtClean="0"/>
              <a:t>4</a:t>
            </a:fld>
            <a:endParaRPr lang="en-GB"/>
          </a:p>
        </p:txBody>
      </p:sp>
    </p:spTree>
    <p:extLst>
      <p:ext uri="{BB962C8B-B14F-4D97-AF65-F5344CB8AC3E}">
        <p14:creationId xmlns:p14="http://schemas.microsoft.com/office/powerpoint/2010/main" val="419560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Android phones must enable developer options before the USB is recognized.</a:t>
            </a:r>
          </a:p>
        </p:txBody>
      </p:sp>
      <p:sp>
        <p:nvSpPr>
          <p:cNvPr id="4" name="Slide Number Placeholder 3"/>
          <p:cNvSpPr>
            <a:spLocks noGrp="1"/>
          </p:cNvSpPr>
          <p:nvPr>
            <p:ph type="sldNum" sz="quarter" idx="5"/>
          </p:nvPr>
        </p:nvSpPr>
        <p:spPr/>
        <p:txBody>
          <a:bodyPr/>
          <a:lstStyle/>
          <a:p>
            <a:fld id="{4EB682D9-C72B-4BB0-8F59-7C99B67228A0}" type="slidenum">
              <a:rPr lang="en-GB" smtClean="0"/>
              <a:t>14</a:t>
            </a:fld>
            <a:endParaRPr lang="en-GB"/>
          </a:p>
        </p:txBody>
      </p:sp>
    </p:spTree>
    <p:extLst>
      <p:ext uri="{BB962C8B-B14F-4D97-AF65-F5344CB8AC3E}">
        <p14:creationId xmlns:p14="http://schemas.microsoft.com/office/powerpoint/2010/main" val="3927800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Android phones must enable developer options before the USB is recognized.</a:t>
            </a:r>
          </a:p>
        </p:txBody>
      </p:sp>
      <p:sp>
        <p:nvSpPr>
          <p:cNvPr id="4" name="Slide Number Placeholder 3"/>
          <p:cNvSpPr>
            <a:spLocks noGrp="1"/>
          </p:cNvSpPr>
          <p:nvPr>
            <p:ph type="sldNum" sz="quarter" idx="5"/>
          </p:nvPr>
        </p:nvSpPr>
        <p:spPr/>
        <p:txBody>
          <a:bodyPr/>
          <a:lstStyle/>
          <a:p>
            <a:fld id="{4EB682D9-C72B-4BB0-8F59-7C99B67228A0}" type="slidenum">
              <a:rPr lang="en-GB" smtClean="0"/>
              <a:t>15</a:t>
            </a:fld>
            <a:endParaRPr lang="en-GB"/>
          </a:p>
        </p:txBody>
      </p:sp>
    </p:spTree>
    <p:extLst>
      <p:ext uri="{BB962C8B-B14F-4D97-AF65-F5344CB8AC3E}">
        <p14:creationId xmlns:p14="http://schemas.microsoft.com/office/powerpoint/2010/main" val="4099863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old slides I’ve left in for reference as we will need to publish later, but don’t worry about it in Week 1.</a:t>
            </a:r>
          </a:p>
        </p:txBody>
      </p:sp>
      <p:sp>
        <p:nvSpPr>
          <p:cNvPr id="4" name="Slide Number Placeholder 3"/>
          <p:cNvSpPr>
            <a:spLocks noGrp="1"/>
          </p:cNvSpPr>
          <p:nvPr>
            <p:ph type="sldNum" sz="quarter" idx="5"/>
          </p:nvPr>
        </p:nvSpPr>
        <p:spPr/>
        <p:txBody>
          <a:bodyPr/>
          <a:lstStyle/>
          <a:p>
            <a:fld id="{4EB682D9-C72B-4BB0-8F59-7C99B67228A0}" type="slidenum">
              <a:rPr lang="en-GB" smtClean="0"/>
              <a:t>16</a:t>
            </a:fld>
            <a:endParaRPr lang="en-GB"/>
          </a:p>
        </p:txBody>
      </p:sp>
    </p:spTree>
    <p:extLst>
      <p:ext uri="{BB962C8B-B14F-4D97-AF65-F5344CB8AC3E}">
        <p14:creationId xmlns:p14="http://schemas.microsoft.com/office/powerpoint/2010/main" val="312376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EB682D9-C72B-4BB0-8F59-7C99B67228A0}" type="slidenum">
              <a:rPr lang="en-GB" smtClean="0"/>
              <a:t>17</a:t>
            </a:fld>
            <a:endParaRPr lang="en-GB"/>
          </a:p>
        </p:txBody>
      </p:sp>
    </p:spTree>
    <p:extLst>
      <p:ext uri="{BB962C8B-B14F-4D97-AF65-F5344CB8AC3E}">
        <p14:creationId xmlns:p14="http://schemas.microsoft.com/office/powerpoint/2010/main" val="2263233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Old slides on setting up a simple game, you should be familiar with creating a 2D game but you can use this for practice.</a:t>
            </a:r>
          </a:p>
          <a:p>
            <a:r>
              <a:rPr lang="en-US" dirty="0"/>
              <a:t>May have deprecated code, haven’t tested!</a:t>
            </a:r>
          </a:p>
          <a:p>
            <a:r>
              <a:rPr lang="en-US" dirty="0"/>
              <a:t>There are additionally YouTube videos on the final slide which is what these slides are based on.</a:t>
            </a:r>
          </a:p>
          <a:p>
            <a:endParaRPr lang="en-US" dirty="0"/>
          </a:p>
          <a:p>
            <a:r>
              <a:rPr lang="en-US" dirty="0"/>
              <a:t>First let’s get assets</a:t>
            </a:r>
          </a:p>
          <a:p>
            <a:endParaRPr lang="en-US" dirty="0"/>
          </a:p>
        </p:txBody>
      </p:sp>
      <p:sp>
        <p:nvSpPr>
          <p:cNvPr id="4" name="Slide Number Placeholder 3"/>
          <p:cNvSpPr>
            <a:spLocks noGrp="1"/>
          </p:cNvSpPr>
          <p:nvPr>
            <p:ph type="sldNum" sz="quarter" idx="5"/>
          </p:nvPr>
        </p:nvSpPr>
        <p:spPr/>
        <p:txBody>
          <a:bodyPr/>
          <a:lstStyle/>
          <a:p>
            <a:fld id="{4EB682D9-C72B-4BB0-8F59-7C99B67228A0}" type="slidenum">
              <a:rPr lang="en-GB" smtClean="0"/>
              <a:t>23</a:t>
            </a:fld>
            <a:endParaRPr lang="en-GB"/>
          </a:p>
        </p:txBody>
      </p:sp>
    </p:spTree>
    <p:extLst>
      <p:ext uri="{BB962C8B-B14F-4D97-AF65-F5344CB8AC3E}">
        <p14:creationId xmlns:p14="http://schemas.microsoft.com/office/powerpoint/2010/main" val="2790490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look something like this</a:t>
            </a:r>
          </a:p>
        </p:txBody>
      </p:sp>
      <p:sp>
        <p:nvSpPr>
          <p:cNvPr id="4" name="Slide Number Placeholder 3"/>
          <p:cNvSpPr>
            <a:spLocks noGrp="1"/>
          </p:cNvSpPr>
          <p:nvPr>
            <p:ph type="sldNum" sz="quarter" idx="5"/>
          </p:nvPr>
        </p:nvSpPr>
        <p:spPr/>
        <p:txBody>
          <a:bodyPr/>
          <a:lstStyle/>
          <a:p>
            <a:fld id="{4EB682D9-C72B-4BB0-8F59-7C99B67228A0}" type="slidenum">
              <a:rPr lang="en-GB" smtClean="0"/>
              <a:t>24</a:t>
            </a:fld>
            <a:endParaRPr lang="en-GB"/>
          </a:p>
        </p:txBody>
      </p:sp>
    </p:spTree>
    <p:extLst>
      <p:ext uri="{BB962C8B-B14F-4D97-AF65-F5344CB8AC3E}">
        <p14:creationId xmlns:p14="http://schemas.microsoft.com/office/powerpoint/2010/main" val="2895337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create some tags to add to our objects make sure our ball goes up and has a collider. Let’s create an Empty object called offside and give it two colliders</a:t>
            </a:r>
          </a:p>
          <a:p>
            <a:endParaRPr lang="en-US" dirty="0"/>
          </a:p>
        </p:txBody>
      </p:sp>
      <p:sp>
        <p:nvSpPr>
          <p:cNvPr id="4" name="Slide Number Placeholder 3"/>
          <p:cNvSpPr>
            <a:spLocks noGrp="1"/>
          </p:cNvSpPr>
          <p:nvPr>
            <p:ph type="sldNum" sz="quarter" idx="5"/>
          </p:nvPr>
        </p:nvSpPr>
        <p:spPr/>
        <p:txBody>
          <a:bodyPr/>
          <a:lstStyle/>
          <a:p>
            <a:fld id="{4EB682D9-C72B-4BB0-8F59-7C99B67228A0}" type="slidenum">
              <a:rPr lang="en-GB" smtClean="0"/>
              <a:t>25</a:t>
            </a:fld>
            <a:endParaRPr lang="en-GB"/>
          </a:p>
        </p:txBody>
      </p:sp>
    </p:spTree>
    <p:extLst>
      <p:ext uri="{BB962C8B-B14F-4D97-AF65-F5344CB8AC3E}">
        <p14:creationId xmlns:p14="http://schemas.microsoft.com/office/powerpoint/2010/main" val="1601246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create the ball spawner and our goalpost which we will adjust</a:t>
            </a:r>
          </a:p>
          <a:p>
            <a:endParaRPr lang="en-US" dirty="0"/>
          </a:p>
          <a:p>
            <a:endParaRPr lang="en-US" dirty="0"/>
          </a:p>
        </p:txBody>
      </p:sp>
      <p:sp>
        <p:nvSpPr>
          <p:cNvPr id="4" name="Slide Number Placeholder 3"/>
          <p:cNvSpPr>
            <a:spLocks noGrp="1"/>
          </p:cNvSpPr>
          <p:nvPr>
            <p:ph type="sldNum" sz="quarter" idx="5"/>
          </p:nvPr>
        </p:nvSpPr>
        <p:spPr/>
        <p:txBody>
          <a:bodyPr/>
          <a:lstStyle/>
          <a:p>
            <a:fld id="{4EB682D9-C72B-4BB0-8F59-7C99B67228A0}" type="slidenum">
              <a:rPr lang="en-GB" smtClean="0"/>
              <a:t>26</a:t>
            </a:fld>
            <a:endParaRPr lang="en-GB"/>
          </a:p>
        </p:txBody>
      </p:sp>
    </p:spTree>
    <p:extLst>
      <p:ext uri="{BB962C8B-B14F-4D97-AF65-F5344CB8AC3E}">
        <p14:creationId xmlns:p14="http://schemas.microsoft.com/office/powerpoint/2010/main" val="4133761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create 3 scripts. And attach to the respective objects. Let’s make our ball a prefab and we can delete it. </a:t>
            </a:r>
          </a:p>
          <a:p>
            <a:endParaRPr lang="en-US" dirty="0"/>
          </a:p>
          <a:p>
            <a:r>
              <a:rPr lang="en-US" dirty="0"/>
              <a:t>Now in the ball spawner we instantiate the balls where we left our empty object</a:t>
            </a:r>
          </a:p>
          <a:p>
            <a:endParaRPr lang="en-US" dirty="0"/>
          </a:p>
          <a:p>
            <a:endParaRPr lang="en-US" dirty="0"/>
          </a:p>
        </p:txBody>
      </p:sp>
      <p:sp>
        <p:nvSpPr>
          <p:cNvPr id="4" name="Slide Number Placeholder 3"/>
          <p:cNvSpPr>
            <a:spLocks noGrp="1"/>
          </p:cNvSpPr>
          <p:nvPr>
            <p:ph type="sldNum" sz="quarter" idx="5"/>
          </p:nvPr>
        </p:nvSpPr>
        <p:spPr/>
        <p:txBody>
          <a:bodyPr/>
          <a:lstStyle/>
          <a:p>
            <a:fld id="{4EB682D9-C72B-4BB0-8F59-7C99B67228A0}" type="slidenum">
              <a:rPr lang="en-GB" smtClean="0"/>
              <a:t>27</a:t>
            </a:fld>
            <a:endParaRPr lang="en-GB"/>
          </a:p>
        </p:txBody>
      </p:sp>
    </p:spTree>
    <p:extLst>
      <p:ext uri="{BB962C8B-B14F-4D97-AF65-F5344CB8AC3E}">
        <p14:creationId xmlns:p14="http://schemas.microsoft.com/office/powerpoint/2010/main" val="4015834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ball should be shooting straight away. We want it to move side by side first… Let’s make this happen with the </a:t>
            </a:r>
            <a:r>
              <a:rPr lang="en-US" dirty="0" err="1"/>
              <a:t>moveball</a:t>
            </a:r>
            <a:r>
              <a:rPr lang="en-US" dirty="0"/>
              <a:t> and we deactivate the gravity.</a:t>
            </a:r>
          </a:p>
          <a:p>
            <a:endParaRPr lang="en-US" dirty="0"/>
          </a:p>
          <a:p>
            <a:endParaRPr lang="en-US" dirty="0"/>
          </a:p>
        </p:txBody>
      </p:sp>
      <p:sp>
        <p:nvSpPr>
          <p:cNvPr id="4" name="Slide Number Placeholder 3"/>
          <p:cNvSpPr>
            <a:spLocks noGrp="1"/>
          </p:cNvSpPr>
          <p:nvPr>
            <p:ph type="sldNum" sz="quarter" idx="5"/>
          </p:nvPr>
        </p:nvSpPr>
        <p:spPr/>
        <p:txBody>
          <a:bodyPr/>
          <a:lstStyle/>
          <a:p>
            <a:fld id="{4EB682D9-C72B-4BB0-8F59-7C99B67228A0}" type="slidenum">
              <a:rPr lang="en-GB" smtClean="0"/>
              <a:t>28</a:t>
            </a:fld>
            <a:endParaRPr lang="en-GB"/>
          </a:p>
        </p:txBody>
      </p:sp>
    </p:spTree>
    <p:extLst>
      <p:ext uri="{BB962C8B-B14F-4D97-AF65-F5344CB8AC3E}">
        <p14:creationId xmlns:p14="http://schemas.microsoft.com/office/powerpoint/2010/main" val="1342842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look different depending on your version of Unity/Unity Hub.</a:t>
            </a:r>
          </a:p>
          <a:p>
            <a:endParaRPr lang="en-US" dirty="0"/>
          </a:p>
          <a:p>
            <a:r>
              <a:rPr lang="en-US" dirty="0"/>
              <a:t>When you first install a version of Unity don’t forget to include the Android and iOS platforms!</a:t>
            </a:r>
          </a:p>
          <a:p>
            <a:r>
              <a:rPr lang="en-US" dirty="0"/>
              <a:t>You can add these modules via the settings cog on the right or triple dot.</a:t>
            </a:r>
          </a:p>
          <a:p>
            <a:r>
              <a:rPr lang="en-US" dirty="0"/>
              <a:t>(May not be needed on university machines, but important for home)</a:t>
            </a:r>
          </a:p>
        </p:txBody>
      </p:sp>
      <p:sp>
        <p:nvSpPr>
          <p:cNvPr id="4" name="Slide Number Placeholder 3"/>
          <p:cNvSpPr>
            <a:spLocks noGrp="1"/>
          </p:cNvSpPr>
          <p:nvPr>
            <p:ph type="sldNum" sz="quarter" idx="5"/>
          </p:nvPr>
        </p:nvSpPr>
        <p:spPr/>
        <p:txBody>
          <a:bodyPr/>
          <a:lstStyle/>
          <a:p>
            <a:fld id="{4EB682D9-C72B-4BB0-8F59-7C99B67228A0}" type="slidenum">
              <a:rPr lang="en-GB" smtClean="0"/>
              <a:t>5</a:t>
            </a:fld>
            <a:endParaRPr lang="en-GB"/>
          </a:p>
        </p:txBody>
      </p:sp>
    </p:spTree>
    <p:extLst>
      <p:ext uri="{BB962C8B-B14F-4D97-AF65-F5344CB8AC3E}">
        <p14:creationId xmlns:p14="http://schemas.microsoft.com/office/powerpoint/2010/main" val="2423864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our game controller, Let’s make it a singleton.</a:t>
            </a:r>
          </a:p>
          <a:p>
            <a:r>
              <a:rPr lang="en-US" dirty="0"/>
              <a:t>We are going to spawn the balls from here now and we will need to keep track of the score.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EB682D9-C72B-4BB0-8F59-7C99B67228A0}" type="slidenum">
              <a:rPr lang="en-GB" smtClean="0"/>
              <a:t>29</a:t>
            </a:fld>
            <a:endParaRPr lang="en-GB"/>
          </a:p>
        </p:txBody>
      </p:sp>
    </p:spTree>
    <p:extLst>
      <p:ext uri="{BB962C8B-B14F-4D97-AF65-F5344CB8AC3E}">
        <p14:creationId xmlns:p14="http://schemas.microsoft.com/office/powerpoint/2010/main" val="4151464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the ball script let’s define when it is kicked and define the current ball is used in the </a:t>
            </a:r>
            <a:r>
              <a:rPr lang="en-US" dirty="0" err="1"/>
              <a:t>gameManager</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4EB682D9-C72B-4BB0-8F59-7C99B67228A0}" type="slidenum">
              <a:rPr lang="en-GB" smtClean="0"/>
              <a:t>30</a:t>
            </a:fld>
            <a:endParaRPr lang="en-GB"/>
          </a:p>
        </p:txBody>
      </p:sp>
    </p:spTree>
    <p:extLst>
      <p:ext uri="{BB962C8B-B14F-4D97-AF65-F5344CB8AC3E}">
        <p14:creationId xmlns:p14="http://schemas.microsoft.com/office/powerpoint/2010/main" val="4283305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we make sure we get the input and kick the ball.</a:t>
            </a:r>
          </a:p>
          <a:p>
            <a:endParaRPr lang="en-US" dirty="0"/>
          </a:p>
        </p:txBody>
      </p:sp>
      <p:sp>
        <p:nvSpPr>
          <p:cNvPr id="4" name="Slide Number Placeholder 3"/>
          <p:cNvSpPr>
            <a:spLocks noGrp="1"/>
          </p:cNvSpPr>
          <p:nvPr>
            <p:ph type="sldNum" sz="quarter" idx="5"/>
          </p:nvPr>
        </p:nvSpPr>
        <p:spPr/>
        <p:txBody>
          <a:bodyPr/>
          <a:lstStyle/>
          <a:p>
            <a:fld id="{4EB682D9-C72B-4BB0-8F59-7C99B67228A0}" type="slidenum">
              <a:rPr lang="en-GB" smtClean="0"/>
              <a:t>31</a:t>
            </a:fld>
            <a:endParaRPr lang="en-GB"/>
          </a:p>
        </p:txBody>
      </p:sp>
    </p:spTree>
    <p:extLst>
      <p:ext uri="{BB962C8B-B14F-4D97-AF65-F5344CB8AC3E}">
        <p14:creationId xmlns:p14="http://schemas.microsoft.com/office/powerpoint/2010/main" val="2005901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the ball script let’s define when it is kicked and define the current ball is used in the </a:t>
            </a:r>
            <a:r>
              <a:rPr lang="en-US" dirty="0" err="1"/>
              <a:t>gameManager</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4EB682D9-C72B-4BB0-8F59-7C99B67228A0}" type="slidenum">
              <a:rPr lang="en-GB" smtClean="0"/>
              <a:t>32</a:t>
            </a:fld>
            <a:endParaRPr lang="en-GB"/>
          </a:p>
        </p:txBody>
      </p:sp>
    </p:spTree>
    <p:extLst>
      <p:ext uri="{BB962C8B-B14F-4D97-AF65-F5344CB8AC3E}">
        <p14:creationId xmlns:p14="http://schemas.microsoft.com/office/powerpoint/2010/main" val="2051395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As the ball is kicked we check if it hits the goal and we call a new ball after it scores, otherwise we restart the game.</a:t>
            </a:r>
          </a:p>
          <a:p>
            <a:endParaRPr lang="en-US" dirty="0"/>
          </a:p>
        </p:txBody>
      </p:sp>
      <p:sp>
        <p:nvSpPr>
          <p:cNvPr id="4" name="Slide Number Placeholder 3"/>
          <p:cNvSpPr>
            <a:spLocks noGrp="1"/>
          </p:cNvSpPr>
          <p:nvPr>
            <p:ph type="sldNum" sz="quarter" idx="5"/>
          </p:nvPr>
        </p:nvSpPr>
        <p:spPr/>
        <p:txBody>
          <a:bodyPr/>
          <a:lstStyle/>
          <a:p>
            <a:fld id="{4EB682D9-C72B-4BB0-8F59-7C99B67228A0}" type="slidenum">
              <a:rPr lang="en-GB" smtClean="0"/>
              <a:t>33</a:t>
            </a:fld>
            <a:endParaRPr lang="en-GB"/>
          </a:p>
        </p:txBody>
      </p:sp>
    </p:spTree>
    <p:extLst>
      <p:ext uri="{BB962C8B-B14F-4D97-AF65-F5344CB8AC3E}">
        <p14:creationId xmlns:p14="http://schemas.microsoft.com/office/powerpoint/2010/main" val="3811154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the ball script let’s define when it is kicked and define the current ball is used in the </a:t>
            </a:r>
            <a:r>
              <a:rPr lang="en-US" dirty="0" err="1"/>
              <a:t>gameManager</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4EB682D9-C72B-4BB0-8F59-7C99B67228A0}" type="slidenum">
              <a:rPr lang="en-GB" smtClean="0"/>
              <a:t>34</a:t>
            </a:fld>
            <a:endParaRPr lang="en-GB"/>
          </a:p>
        </p:txBody>
      </p:sp>
    </p:spTree>
    <p:extLst>
      <p:ext uri="{BB962C8B-B14F-4D97-AF65-F5344CB8AC3E}">
        <p14:creationId xmlns:p14="http://schemas.microsoft.com/office/powerpoint/2010/main" val="468032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final touch let’s make a marker for the goals</a:t>
            </a:r>
          </a:p>
          <a:p>
            <a:endParaRPr lang="en-US" dirty="0"/>
          </a:p>
          <a:p>
            <a:endParaRPr lang="en-US" dirty="0"/>
          </a:p>
        </p:txBody>
      </p:sp>
      <p:sp>
        <p:nvSpPr>
          <p:cNvPr id="4" name="Slide Number Placeholder 3"/>
          <p:cNvSpPr>
            <a:spLocks noGrp="1"/>
          </p:cNvSpPr>
          <p:nvPr>
            <p:ph type="sldNum" sz="quarter" idx="5"/>
          </p:nvPr>
        </p:nvSpPr>
        <p:spPr/>
        <p:txBody>
          <a:bodyPr/>
          <a:lstStyle/>
          <a:p>
            <a:fld id="{4EB682D9-C72B-4BB0-8F59-7C99B67228A0}" type="slidenum">
              <a:rPr lang="en-GB" smtClean="0"/>
              <a:t>35</a:t>
            </a:fld>
            <a:endParaRPr lang="en-GB"/>
          </a:p>
        </p:txBody>
      </p:sp>
    </p:spTree>
    <p:extLst>
      <p:ext uri="{BB962C8B-B14F-4D97-AF65-F5344CB8AC3E}">
        <p14:creationId xmlns:p14="http://schemas.microsoft.com/office/powerpoint/2010/main" val="3082209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final touch let’s make a marker for the goals</a:t>
            </a:r>
          </a:p>
          <a:p>
            <a:endParaRPr lang="en-US" dirty="0"/>
          </a:p>
          <a:p>
            <a:endParaRPr lang="en-US" dirty="0"/>
          </a:p>
        </p:txBody>
      </p:sp>
      <p:sp>
        <p:nvSpPr>
          <p:cNvPr id="4" name="Slide Number Placeholder 3"/>
          <p:cNvSpPr>
            <a:spLocks noGrp="1"/>
          </p:cNvSpPr>
          <p:nvPr>
            <p:ph type="sldNum" sz="quarter" idx="5"/>
          </p:nvPr>
        </p:nvSpPr>
        <p:spPr/>
        <p:txBody>
          <a:bodyPr/>
          <a:lstStyle/>
          <a:p>
            <a:fld id="{4EB682D9-C72B-4BB0-8F59-7C99B67228A0}" type="slidenum">
              <a:rPr lang="en-GB" smtClean="0"/>
              <a:t>36</a:t>
            </a:fld>
            <a:endParaRPr lang="en-GB"/>
          </a:p>
        </p:txBody>
      </p:sp>
    </p:spTree>
    <p:extLst>
      <p:ext uri="{BB962C8B-B14F-4D97-AF65-F5344CB8AC3E}">
        <p14:creationId xmlns:p14="http://schemas.microsoft.com/office/powerpoint/2010/main" val="567727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Examples of screens</a:t>
            </a:r>
          </a:p>
          <a:p>
            <a:r>
              <a:rPr lang="en-GB" dirty="0"/>
              <a:t>How are touches over time represented?</a:t>
            </a:r>
          </a:p>
          <a:p>
            <a:r>
              <a:rPr lang="en-GB" dirty="0"/>
              <a:t>How can we code for touch interaction?</a:t>
            </a:r>
          </a:p>
          <a:p>
            <a:r>
              <a:rPr lang="en-GB" dirty="0"/>
              <a:t>How can we test mobile features?</a:t>
            </a:r>
          </a:p>
          <a:p>
            <a:endParaRPr lang="en-US" noProof="0" dirty="0"/>
          </a:p>
        </p:txBody>
      </p:sp>
      <p:sp>
        <p:nvSpPr>
          <p:cNvPr id="4" name="Slide Number Placeholder 3"/>
          <p:cNvSpPr>
            <a:spLocks noGrp="1"/>
          </p:cNvSpPr>
          <p:nvPr>
            <p:ph type="sldNum" sz="quarter" idx="5"/>
          </p:nvPr>
        </p:nvSpPr>
        <p:spPr/>
        <p:txBody>
          <a:bodyPr/>
          <a:lstStyle/>
          <a:p>
            <a:fld id="{4EB682D9-C72B-4BB0-8F59-7C99B67228A0}" type="slidenum">
              <a:rPr lang="en-GB" smtClean="0"/>
              <a:t>37</a:t>
            </a:fld>
            <a:endParaRPr lang="en-GB"/>
          </a:p>
        </p:txBody>
      </p:sp>
    </p:spTree>
    <p:extLst>
      <p:ext uri="{BB962C8B-B14F-4D97-AF65-F5344CB8AC3E}">
        <p14:creationId xmlns:p14="http://schemas.microsoft.com/office/powerpoint/2010/main" val="251671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we’ve already installed Android and iOS as part of our platform, we can switch to them by going to File &gt; Build Settings &gt; Switch Platform after selecting which we want.</a:t>
            </a:r>
          </a:p>
          <a:p>
            <a:endParaRPr lang="en-US" dirty="0"/>
          </a:p>
          <a:p>
            <a:r>
              <a:rPr lang="en-US" dirty="0"/>
              <a:t>If Android/iOS are greyed out here this is where we can install them, or return to the Unity Hub/installer and make sure to include them as part of the project.</a:t>
            </a:r>
          </a:p>
        </p:txBody>
      </p:sp>
      <p:sp>
        <p:nvSpPr>
          <p:cNvPr id="4" name="Slide Number Placeholder 3"/>
          <p:cNvSpPr>
            <a:spLocks noGrp="1"/>
          </p:cNvSpPr>
          <p:nvPr>
            <p:ph type="sldNum" sz="quarter" idx="5"/>
          </p:nvPr>
        </p:nvSpPr>
        <p:spPr/>
        <p:txBody>
          <a:bodyPr/>
          <a:lstStyle/>
          <a:p>
            <a:fld id="{4EB682D9-C72B-4BB0-8F59-7C99B67228A0}" type="slidenum">
              <a:rPr lang="en-GB" smtClean="0"/>
              <a:t>6</a:t>
            </a:fld>
            <a:endParaRPr lang="en-GB"/>
          </a:p>
        </p:txBody>
      </p:sp>
    </p:spTree>
    <p:extLst>
      <p:ext uri="{BB962C8B-B14F-4D97-AF65-F5344CB8AC3E}">
        <p14:creationId xmlns:p14="http://schemas.microsoft.com/office/powerpoint/2010/main" val="3585951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ensure the project is setup as the desired device. Edit &gt; Project Settings &gt; Editor</a:t>
            </a:r>
          </a:p>
        </p:txBody>
      </p:sp>
      <p:sp>
        <p:nvSpPr>
          <p:cNvPr id="4" name="Slide Number Placeholder 3"/>
          <p:cNvSpPr>
            <a:spLocks noGrp="1"/>
          </p:cNvSpPr>
          <p:nvPr>
            <p:ph type="sldNum" sz="quarter" idx="5"/>
          </p:nvPr>
        </p:nvSpPr>
        <p:spPr/>
        <p:txBody>
          <a:bodyPr/>
          <a:lstStyle/>
          <a:p>
            <a:fld id="{4EB682D9-C72B-4BB0-8F59-7C99B67228A0}" type="slidenum">
              <a:rPr lang="en-GB" smtClean="0"/>
              <a:t>7</a:t>
            </a:fld>
            <a:endParaRPr lang="en-GB"/>
          </a:p>
        </p:txBody>
      </p:sp>
    </p:spTree>
    <p:extLst>
      <p:ext uri="{BB962C8B-B14F-4D97-AF65-F5344CB8AC3E}">
        <p14:creationId xmlns:p14="http://schemas.microsoft.com/office/powerpoint/2010/main" val="2371855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set the Android/iOS device, or, if we’re remotely accessing our phone, it will be displayed here as well. (See Unity Remote 5 Slide)</a:t>
            </a:r>
          </a:p>
        </p:txBody>
      </p:sp>
      <p:sp>
        <p:nvSpPr>
          <p:cNvPr id="4" name="Slide Number Placeholder 3"/>
          <p:cNvSpPr>
            <a:spLocks noGrp="1"/>
          </p:cNvSpPr>
          <p:nvPr>
            <p:ph type="sldNum" sz="quarter" idx="5"/>
          </p:nvPr>
        </p:nvSpPr>
        <p:spPr/>
        <p:txBody>
          <a:bodyPr/>
          <a:lstStyle/>
          <a:p>
            <a:fld id="{4EB682D9-C72B-4BB0-8F59-7C99B67228A0}" type="slidenum">
              <a:rPr lang="en-GB" smtClean="0"/>
              <a:t>8</a:t>
            </a:fld>
            <a:endParaRPr lang="en-GB"/>
          </a:p>
        </p:txBody>
      </p:sp>
    </p:spTree>
    <p:extLst>
      <p:ext uri="{BB962C8B-B14F-4D97-AF65-F5344CB8AC3E}">
        <p14:creationId xmlns:p14="http://schemas.microsoft.com/office/powerpoint/2010/main" val="1765940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needed when working on older Unity versions (2019 and earlier 2021 builds I believe).</a:t>
            </a:r>
          </a:p>
          <a:p>
            <a:endParaRPr lang="en-US" dirty="0"/>
          </a:p>
        </p:txBody>
      </p:sp>
      <p:sp>
        <p:nvSpPr>
          <p:cNvPr id="4" name="Slide Number Placeholder 3"/>
          <p:cNvSpPr>
            <a:spLocks noGrp="1"/>
          </p:cNvSpPr>
          <p:nvPr>
            <p:ph type="sldNum" sz="quarter" idx="5"/>
          </p:nvPr>
        </p:nvSpPr>
        <p:spPr/>
        <p:txBody>
          <a:bodyPr/>
          <a:lstStyle/>
          <a:p>
            <a:fld id="{4EB682D9-C72B-4BB0-8F59-7C99B67228A0}" type="slidenum">
              <a:rPr lang="en-GB" smtClean="0"/>
              <a:t>10</a:t>
            </a:fld>
            <a:endParaRPr lang="en-GB"/>
          </a:p>
        </p:txBody>
      </p:sp>
    </p:spTree>
    <p:extLst>
      <p:ext uri="{BB962C8B-B14F-4D97-AF65-F5344CB8AC3E}">
        <p14:creationId xmlns:p14="http://schemas.microsoft.com/office/powerpoint/2010/main" val="319204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needed when working on older Unity versions (2019 and earlier 2021 builds I believe).</a:t>
            </a:r>
          </a:p>
          <a:p>
            <a:endParaRPr lang="en-US" dirty="0"/>
          </a:p>
        </p:txBody>
      </p:sp>
      <p:sp>
        <p:nvSpPr>
          <p:cNvPr id="4" name="Slide Number Placeholder 3"/>
          <p:cNvSpPr>
            <a:spLocks noGrp="1"/>
          </p:cNvSpPr>
          <p:nvPr>
            <p:ph type="sldNum" sz="quarter" idx="5"/>
          </p:nvPr>
        </p:nvSpPr>
        <p:spPr/>
        <p:txBody>
          <a:bodyPr/>
          <a:lstStyle/>
          <a:p>
            <a:fld id="{4EB682D9-C72B-4BB0-8F59-7C99B67228A0}" type="slidenum">
              <a:rPr lang="en-GB" smtClean="0"/>
              <a:t>11</a:t>
            </a:fld>
            <a:endParaRPr lang="en-GB"/>
          </a:p>
        </p:txBody>
      </p:sp>
    </p:spTree>
    <p:extLst>
      <p:ext uri="{BB962C8B-B14F-4D97-AF65-F5344CB8AC3E}">
        <p14:creationId xmlns:p14="http://schemas.microsoft.com/office/powerpoint/2010/main" val="2508983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B682D9-C72B-4BB0-8F59-7C99B67228A0}" type="slidenum">
              <a:rPr lang="en-GB" smtClean="0"/>
              <a:t>12</a:t>
            </a:fld>
            <a:endParaRPr lang="en-GB"/>
          </a:p>
        </p:txBody>
      </p:sp>
    </p:spTree>
    <p:extLst>
      <p:ext uri="{BB962C8B-B14F-4D97-AF65-F5344CB8AC3E}">
        <p14:creationId xmlns:p14="http://schemas.microsoft.com/office/powerpoint/2010/main" val="4071318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connect our phone to Unity directly via USB. For iOS phones this may not work unless iTunes is installed on your PC.</a:t>
            </a:r>
          </a:p>
        </p:txBody>
      </p:sp>
      <p:sp>
        <p:nvSpPr>
          <p:cNvPr id="4" name="Slide Number Placeholder 3"/>
          <p:cNvSpPr>
            <a:spLocks noGrp="1"/>
          </p:cNvSpPr>
          <p:nvPr>
            <p:ph type="sldNum" sz="quarter" idx="5"/>
          </p:nvPr>
        </p:nvSpPr>
        <p:spPr/>
        <p:txBody>
          <a:bodyPr/>
          <a:lstStyle/>
          <a:p>
            <a:fld id="{4EB682D9-C72B-4BB0-8F59-7C99B67228A0}" type="slidenum">
              <a:rPr lang="en-GB" smtClean="0"/>
              <a:t>13</a:t>
            </a:fld>
            <a:endParaRPr lang="en-GB"/>
          </a:p>
        </p:txBody>
      </p:sp>
    </p:spTree>
    <p:extLst>
      <p:ext uri="{BB962C8B-B14F-4D97-AF65-F5344CB8AC3E}">
        <p14:creationId xmlns:p14="http://schemas.microsoft.com/office/powerpoint/2010/main" val="2965419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34F4-32AF-4BCD-AE58-0FFD939532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439C5B5-6EE2-42F0-A621-0D329159DB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05CB8F1-38B4-42F0-AC7A-18DAA454A80C}"/>
              </a:ext>
            </a:extLst>
          </p:cNvPr>
          <p:cNvSpPr>
            <a:spLocks noGrp="1"/>
          </p:cNvSpPr>
          <p:nvPr>
            <p:ph type="dt" sz="half" idx="10"/>
          </p:nvPr>
        </p:nvSpPr>
        <p:spPr/>
        <p:txBody>
          <a:bodyPr/>
          <a:lstStyle>
            <a:lvl1pPr>
              <a:defRPr/>
            </a:lvl1pPr>
          </a:lstStyle>
          <a:p>
            <a:fld id="{017BC287-38B2-4FA9-BAB8-DCAE36F324A9}" type="datetime12">
              <a:rPr lang="en-GB" smtClean="0"/>
              <a:t>11:46 PM</a:t>
            </a:fld>
            <a:endParaRPr lang="en-GB" dirty="0"/>
          </a:p>
        </p:txBody>
      </p:sp>
      <p:sp>
        <p:nvSpPr>
          <p:cNvPr id="5" name="Footer Placeholder 4">
            <a:extLst>
              <a:ext uri="{FF2B5EF4-FFF2-40B4-BE49-F238E27FC236}">
                <a16:creationId xmlns:a16="http://schemas.microsoft.com/office/drawing/2014/main" id="{B5113C28-2151-47F7-8E7E-1ECA98589C2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0B57B7-1DDB-4770-A2FF-0E6395EBC222}"/>
              </a:ext>
            </a:extLst>
          </p:cNvPr>
          <p:cNvSpPr>
            <a:spLocks noGrp="1"/>
          </p:cNvSpPr>
          <p:nvPr>
            <p:ph type="sldNum" sz="quarter" idx="12"/>
          </p:nvPr>
        </p:nvSpPr>
        <p:spPr/>
        <p:txBody>
          <a:bodyPr/>
          <a:lstStyle/>
          <a:p>
            <a:fld id="{4AF5C9EC-F119-43F1-8720-E9F11A7867BF}" type="slidenum">
              <a:rPr lang="en-GB" smtClean="0"/>
              <a:t>‹#›</a:t>
            </a:fld>
            <a:endParaRPr lang="en-GB"/>
          </a:p>
        </p:txBody>
      </p:sp>
    </p:spTree>
    <p:extLst>
      <p:ext uri="{BB962C8B-B14F-4D97-AF65-F5344CB8AC3E}">
        <p14:creationId xmlns:p14="http://schemas.microsoft.com/office/powerpoint/2010/main" val="2723539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93A3-6704-47F1-8CFB-F845BC426AF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5F9C103-D007-46F9-AEFA-9AE928CC91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F93CC7-3064-437D-AE24-008C978BE7C0}"/>
              </a:ext>
            </a:extLst>
          </p:cNvPr>
          <p:cNvSpPr>
            <a:spLocks noGrp="1"/>
          </p:cNvSpPr>
          <p:nvPr>
            <p:ph type="dt" sz="half" idx="10"/>
          </p:nvPr>
        </p:nvSpPr>
        <p:spPr/>
        <p:txBody>
          <a:bodyPr/>
          <a:lstStyle/>
          <a:p>
            <a:fld id="{B0D3B59F-EC54-4789-9C09-9030102695C8}" type="datetime12">
              <a:rPr lang="en-GB" smtClean="0"/>
              <a:t>11:46 PM</a:t>
            </a:fld>
            <a:endParaRPr lang="en-GB"/>
          </a:p>
        </p:txBody>
      </p:sp>
      <p:sp>
        <p:nvSpPr>
          <p:cNvPr id="5" name="Footer Placeholder 4">
            <a:extLst>
              <a:ext uri="{FF2B5EF4-FFF2-40B4-BE49-F238E27FC236}">
                <a16:creationId xmlns:a16="http://schemas.microsoft.com/office/drawing/2014/main" id="{7F11F2F7-6469-43F1-A6A9-BEF37AC238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70FEB7-A617-4899-B7D0-627EBC1C65CA}"/>
              </a:ext>
            </a:extLst>
          </p:cNvPr>
          <p:cNvSpPr>
            <a:spLocks noGrp="1"/>
          </p:cNvSpPr>
          <p:nvPr>
            <p:ph type="sldNum" sz="quarter" idx="12"/>
          </p:nvPr>
        </p:nvSpPr>
        <p:spPr/>
        <p:txBody>
          <a:bodyPr/>
          <a:lstStyle/>
          <a:p>
            <a:fld id="{4AF5C9EC-F119-43F1-8720-E9F11A7867BF}" type="slidenum">
              <a:rPr lang="en-GB" smtClean="0"/>
              <a:t>‹#›</a:t>
            </a:fld>
            <a:endParaRPr lang="en-GB"/>
          </a:p>
        </p:txBody>
      </p:sp>
    </p:spTree>
    <p:extLst>
      <p:ext uri="{BB962C8B-B14F-4D97-AF65-F5344CB8AC3E}">
        <p14:creationId xmlns:p14="http://schemas.microsoft.com/office/powerpoint/2010/main" val="1590092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899836-B1F4-49E6-B219-7648B7A918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8B9E415-4B82-4445-87BF-AD7218917D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6A7DB0D-32F1-4285-A07C-18C63A5074AA}"/>
              </a:ext>
            </a:extLst>
          </p:cNvPr>
          <p:cNvSpPr>
            <a:spLocks noGrp="1"/>
          </p:cNvSpPr>
          <p:nvPr>
            <p:ph type="dt" sz="half" idx="10"/>
          </p:nvPr>
        </p:nvSpPr>
        <p:spPr/>
        <p:txBody>
          <a:bodyPr/>
          <a:lstStyle/>
          <a:p>
            <a:fld id="{1413A324-2487-4F40-8FE2-8B9147A3CD19}" type="datetime12">
              <a:rPr lang="en-GB" smtClean="0"/>
              <a:t>11:46 PM</a:t>
            </a:fld>
            <a:endParaRPr lang="en-GB"/>
          </a:p>
        </p:txBody>
      </p:sp>
      <p:sp>
        <p:nvSpPr>
          <p:cNvPr id="5" name="Footer Placeholder 4">
            <a:extLst>
              <a:ext uri="{FF2B5EF4-FFF2-40B4-BE49-F238E27FC236}">
                <a16:creationId xmlns:a16="http://schemas.microsoft.com/office/drawing/2014/main" id="{D24D4D50-23A8-45EE-973F-DE6976B1D20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76B3E9-79BB-4837-8A76-C4DF44E58145}"/>
              </a:ext>
            </a:extLst>
          </p:cNvPr>
          <p:cNvSpPr>
            <a:spLocks noGrp="1"/>
          </p:cNvSpPr>
          <p:nvPr>
            <p:ph type="sldNum" sz="quarter" idx="12"/>
          </p:nvPr>
        </p:nvSpPr>
        <p:spPr/>
        <p:txBody>
          <a:bodyPr/>
          <a:lstStyle/>
          <a:p>
            <a:fld id="{4AF5C9EC-F119-43F1-8720-E9F11A7867BF}" type="slidenum">
              <a:rPr lang="en-GB" smtClean="0"/>
              <a:t>‹#›</a:t>
            </a:fld>
            <a:endParaRPr lang="en-GB"/>
          </a:p>
        </p:txBody>
      </p:sp>
    </p:spTree>
    <p:extLst>
      <p:ext uri="{BB962C8B-B14F-4D97-AF65-F5344CB8AC3E}">
        <p14:creationId xmlns:p14="http://schemas.microsoft.com/office/powerpoint/2010/main" val="988497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57DE-D773-4D00-9275-46276EB8F24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4C9E7A4-7645-44EC-AF71-4A9512BD0F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09A15D5-9457-4E6A-9ADA-7AC546E5186C}"/>
              </a:ext>
            </a:extLst>
          </p:cNvPr>
          <p:cNvSpPr>
            <a:spLocks noGrp="1"/>
          </p:cNvSpPr>
          <p:nvPr>
            <p:ph type="dt" sz="half" idx="10"/>
          </p:nvPr>
        </p:nvSpPr>
        <p:spPr/>
        <p:txBody>
          <a:bodyPr/>
          <a:lstStyle/>
          <a:p>
            <a:fld id="{11083EB8-4BD6-45C5-8CCA-4D2F5D1A8A2A}" type="datetime12">
              <a:rPr lang="en-GB" smtClean="0"/>
              <a:t>11:46 PM</a:t>
            </a:fld>
            <a:endParaRPr lang="en-GB"/>
          </a:p>
        </p:txBody>
      </p:sp>
      <p:sp>
        <p:nvSpPr>
          <p:cNvPr id="5" name="Footer Placeholder 4">
            <a:extLst>
              <a:ext uri="{FF2B5EF4-FFF2-40B4-BE49-F238E27FC236}">
                <a16:creationId xmlns:a16="http://schemas.microsoft.com/office/drawing/2014/main" id="{52AF69EC-BDF7-4024-8C44-CD0711E0E71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12DC98-B90B-4932-93C5-DDD81376532A}"/>
              </a:ext>
            </a:extLst>
          </p:cNvPr>
          <p:cNvSpPr>
            <a:spLocks noGrp="1"/>
          </p:cNvSpPr>
          <p:nvPr>
            <p:ph type="sldNum" sz="quarter" idx="12"/>
          </p:nvPr>
        </p:nvSpPr>
        <p:spPr/>
        <p:txBody>
          <a:bodyPr/>
          <a:lstStyle/>
          <a:p>
            <a:fld id="{4AF5C9EC-F119-43F1-8720-E9F11A7867BF}" type="slidenum">
              <a:rPr lang="en-GB" smtClean="0"/>
              <a:t>‹#›</a:t>
            </a:fld>
            <a:endParaRPr lang="en-GB"/>
          </a:p>
        </p:txBody>
      </p:sp>
    </p:spTree>
    <p:extLst>
      <p:ext uri="{BB962C8B-B14F-4D97-AF65-F5344CB8AC3E}">
        <p14:creationId xmlns:p14="http://schemas.microsoft.com/office/powerpoint/2010/main" val="2664864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22FBA-2D06-4C41-91EF-3AF1F24039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28FE568-B5A7-449A-A222-03CF31E289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795D72-39DF-4C0C-A540-8A1F9E97716E}"/>
              </a:ext>
            </a:extLst>
          </p:cNvPr>
          <p:cNvSpPr>
            <a:spLocks noGrp="1"/>
          </p:cNvSpPr>
          <p:nvPr>
            <p:ph type="dt" sz="half" idx="10"/>
          </p:nvPr>
        </p:nvSpPr>
        <p:spPr>
          <a:xfrm>
            <a:off x="691173" y="585787"/>
            <a:ext cx="2743200" cy="365125"/>
          </a:xfrm>
        </p:spPr>
        <p:txBody>
          <a:bodyPr/>
          <a:lstStyle>
            <a:lvl1pPr>
              <a:defRPr b="1">
                <a:solidFill>
                  <a:schemeClr val="tx1"/>
                </a:solidFill>
              </a:defRPr>
            </a:lvl1pPr>
          </a:lstStyle>
          <a:p>
            <a:fld id="{89EB877A-720B-4214-8205-011B67E245A9}" type="datetime12">
              <a:rPr lang="en-GB" smtClean="0"/>
              <a:t>11:46 PM</a:t>
            </a:fld>
            <a:endParaRPr lang="en-GB" dirty="0"/>
          </a:p>
        </p:txBody>
      </p:sp>
      <p:sp>
        <p:nvSpPr>
          <p:cNvPr id="5" name="Footer Placeholder 4">
            <a:extLst>
              <a:ext uri="{FF2B5EF4-FFF2-40B4-BE49-F238E27FC236}">
                <a16:creationId xmlns:a16="http://schemas.microsoft.com/office/drawing/2014/main" id="{82C7BB80-49F7-41AB-B5A3-CFAC36722E9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535E822-C18C-47A7-81CD-E4FDA73E3C70}"/>
              </a:ext>
            </a:extLst>
          </p:cNvPr>
          <p:cNvSpPr>
            <a:spLocks noGrp="1"/>
          </p:cNvSpPr>
          <p:nvPr>
            <p:ph type="sldNum" sz="quarter" idx="12"/>
          </p:nvPr>
        </p:nvSpPr>
        <p:spPr/>
        <p:txBody>
          <a:bodyPr/>
          <a:lstStyle/>
          <a:p>
            <a:fld id="{4AF5C9EC-F119-43F1-8720-E9F11A7867BF}" type="slidenum">
              <a:rPr lang="en-GB" smtClean="0"/>
              <a:t>‹#›</a:t>
            </a:fld>
            <a:endParaRPr lang="en-GB"/>
          </a:p>
        </p:txBody>
      </p:sp>
    </p:spTree>
    <p:extLst>
      <p:ext uri="{BB962C8B-B14F-4D97-AF65-F5344CB8AC3E}">
        <p14:creationId xmlns:p14="http://schemas.microsoft.com/office/powerpoint/2010/main" val="493200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CBFB8-11F3-469A-8D77-86E49DA7BE2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47A5D7-A85F-440D-833B-5FFE4F8752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CCA32DC-B652-45BC-898A-E2F030AAB1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AC3327B-C7A8-45A3-BC28-B0AD6847F426}"/>
              </a:ext>
            </a:extLst>
          </p:cNvPr>
          <p:cNvSpPr>
            <a:spLocks noGrp="1"/>
          </p:cNvSpPr>
          <p:nvPr>
            <p:ph type="dt" sz="half" idx="10"/>
          </p:nvPr>
        </p:nvSpPr>
        <p:spPr/>
        <p:txBody>
          <a:bodyPr/>
          <a:lstStyle/>
          <a:p>
            <a:fld id="{AB146FF7-569D-4AB4-8C85-A9EDBFD4A942}" type="datetime12">
              <a:rPr lang="en-GB" smtClean="0"/>
              <a:t>11:46 PM</a:t>
            </a:fld>
            <a:endParaRPr lang="en-GB"/>
          </a:p>
        </p:txBody>
      </p:sp>
      <p:sp>
        <p:nvSpPr>
          <p:cNvPr id="6" name="Footer Placeholder 5">
            <a:extLst>
              <a:ext uri="{FF2B5EF4-FFF2-40B4-BE49-F238E27FC236}">
                <a16:creationId xmlns:a16="http://schemas.microsoft.com/office/drawing/2014/main" id="{8AE0D20E-E3A8-4E6C-BC62-71DADBE3131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D43D742-D58A-475A-9307-0CC600A0641F}"/>
              </a:ext>
            </a:extLst>
          </p:cNvPr>
          <p:cNvSpPr>
            <a:spLocks noGrp="1"/>
          </p:cNvSpPr>
          <p:nvPr>
            <p:ph type="sldNum" sz="quarter" idx="12"/>
          </p:nvPr>
        </p:nvSpPr>
        <p:spPr/>
        <p:txBody>
          <a:bodyPr/>
          <a:lstStyle/>
          <a:p>
            <a:fld id="{4AF5C9EC-F119-43F1-8720-E9F11A7867BF}" type="slidenum">
              <a:rPr lang="en-GB" smtClean="0"/>
              <a:t>‹#›</a:t>
            </a:fld>
            <a:endParaRPr lang="en-GB"/>
          </a:p>
        </p:txBody>
      </p:sp>
    </p:spTree>
    <p:extLst>
      <p:ext uri="{BB962C8B-B14F-4D97-AF65-F5344CB8AC3E}">
        <p14:creationId xmlns:p14="http://schemas.microsoft.com/office/powerpoint/2010/main" val="167009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D7260-C8D7-4774-B276-B789B95E5CB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CCD43A6-CE9A-4BF4-B813-6F57CF4FE7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E7442-EE8B-43F3-AE14-F52ADBCFD9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397830C-28F3-45CE-B293-05EBEAEC53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7D82B0-BAD0-446E-85CC-C15D33136E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63EFB08-717E-4D51-A10F-485B7255790E}"/>
              </a:ext>
            </a:extLst>
          </p:cNvPr>
          <p:cNvSpPr>
            <a:spLocks noGrp="1"/>
          </p:cNvSpPr>
          <p:nvPr>
            <p:ph type="dt" sz="half" idx="10"/>
          </p:nvPr>
        </p:nvSpPr>
        <p:spPr/>
        <p:txBody>
          <a:bodyPr/>
          <a:lstStyle/>
          <a:p>
            <a:fld id="{E235F671-1DCD-47E3-A7A0-C55CE348F35E}" type="datetime12">
              <a:rPr lang="en-GB" smtClean="0"/>
              <a:t>11:46 PM</a:t>
            </a:fld>
            <a:endParaRPr lang="en-GB"/>
          </a:p>
        </p:txBody>
      </p:sp>
      <p:sp>
        <p:nvSpPr>
          <p:cNvPr id="8" name="Footer Placeholder 7">
            <a:extLst>
              <a:ext uri="{FF2B5EF4-FFF2-40B4-BE49-F238E27FC236}">
                <a16:creationId xmlns:a16="http://schemas.microsoft.com/office/drawing/2014/main" id="{5FF4EF74-DAF6-4B53-AC00-F2CFC575C53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3971136-DDA4-40BC-81AD-94D9115A60D9}"/>
              </a:ext>
            </a:extLst>
          </p:cNvPr>
          <p:cNvSpPr>
            <a:spLocks noGrp="1"/>
          </p:cNvSpPr>
          <p:nvPr>
            <p:ph type="sldNum" sz="quarter" idx="12"/>
          </p:nvPr>
        </p:nvSpPr>
        <p:spPr/>
        <p:txBody>
          <a:bodyPr/>
          <a:lstStyle/>
          <a:p>
            <a:fld id="{4AF5C9EC-F119-43F1-8720-E9F11A7867BF}" type="slidenum">
              <a:rPr lang="en-GB" smtClean="0"/>
              <a:t>‹#›</a:t>
            </a:fld>
            <a:endParaRPr lang="en-GB"/>
          </a:p>
        </p:txBody>
      </p:sp>
    </p:spTree>
    <p:extLst>
      <p:ext uri="{BB962C8B-B14F-4D97-AF65-F5344CB8AC3E}">
        <p14:creationId xmlns:p14="http://schemas.microsoft.com/office/powerpoint/2010/main" val="1571805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BA948-35AD-4A2A-A7A1-7EF4E1623C6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9D43A8C-277D-4F37-94ED-2E32C38BA783}"/>
              </a:ext>
            </a:extLst>
          </p:cNvPr>
          <p:cNvSpPr>
            <a:spLocks noGrp="1"/>
          </p:cNvSpPr>
          <p:nvPr>
            <p:ph type="dt" sz="half" idx="10"/>
          </p:nvPr>
        </p:nvSpPr>
        <p:spPr/>
        <p:txBody>
          <a:bodyPr/>
          <a:lstStyle/>
          <a:p>
            <a:fld id="{2C36797B-A7A4-4CB4-A49E-0496BBA08453}" type="datetime12">
              <a:rPr lang="en-GB" smtClean="0"/>
              <a:t>11:46 PM</a:t>
            </a:fld>
            <a:endParaRPr lang="en-GB"/>
          </a:p>
        </p:txBody>
      </p:sp>
      <p:sp>
        <p:nvSpPr>
          <p:cNvPr id="4" name="Footer Placeholder 3">
            <a:extLst>
              <a:ext uri="{FF2B5EF4-FFF2-40B4-BE49-F238E27FC236}">
                <a16:creationId xmlns:a16="http://schemas.microsoft.com/office/drawing/2014/main" id="{2B99A2D9-1A68-460D-B26F-0790EF3CFA3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604AD-B360-440C-8C2B-27FD9D967C2C}"/>
              </a:ext>
            </a:extLst>
          </p:cNvPr>
          <p:cNvSpPr>
            <a:spLocks noGrp="1"/>
          </p:cNvSpPr>
          <p:nvPr>
            <p:ph type="sldNum" sz="quarter" idx="12"/>
          </p:nvPr>
        </p:nvSpPr>
        <p:spPr/>
        <p:txBody>
          <a:bodyPr/>
          <a:lstStyle/>
          <a:p>
            <a:fld id="{4AF5C9EC-F119-43F1-8720-E9F11A7867BF}" type="slidenum">
              <a:rPr lang="en-GB" smtClean="0"/>
              <a:t>‹#›</a:t>
            </a:fld>
            <a:endParaRPr lang="en-GB"/>
          </a:p>
        </p:txBody>
      </p:sp>
    </p:spTree>
    <p:extLst>
      <p:ext uri="{BB962C8B-B14F-4D97-AF65-F5344CB8AC3E}">
        <p14:creationId xmlns:p14="http://schemas.microsoft.com/office/powerpoint/2010/main" val="1411146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89F8F8-4BB4-45BE-AB5E-BEBF24DE307A}"/>
              </a:ext>
            </a:extLst>
          </p:cNvPr>
          <p:cNvSpPr>
            <a:spLocks noGrp="1"/>
          </p:cNvSpPr>
          <p:nvPr>
            <p:ph type="dt" sz="half" idx="10"/>
          </p:nvPr>
        </p:nvSpPr>
        <p:spPr/>
        <p:txBody>
          <a:bodyPr/>
          <a:lstStyle/>
          <a:p>
            <a:fld id="{C3F1E17D-C6EE-414C-B33C-67F121343601}" type="datetime12">
              <a:rPr lang="en-GB" smtClean="0"/>
              <a:t>11:46 PM</a:t>
            </a:fld>
            <a:endParaRPr lang="en-GB"/>
          </a:p>
        </p:txBody>
      </p:sp>
      <p:sp>
        <p:nvSpPr>
          <p:cNvPr id="3" name="Footer Placeholder 2">
            <a:extLst>
              <a:ext uri="{FF2B5EF4-FFF2-40B4-BE49-F238E27FC236}">
                <a16:creationId xmlns:a16="http://schemas.microsoft.com/office/drawing/2014/main" id="{AD585BA4-7618-4C6B-B53F-3A2162CCFC7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8B6C195-4208-4EF1-B609-3FA6E43088D0}"/>
              </a:ext>
            </a:extLst>
          </p:cNvPr>
          <p:cNvSpPr>
            <a:spLocks noGrp="1"/>
          </p:cNvSpPr>
          <p:nvPr>
            <p:ph type="sldNum" sz="quarter" idx="12"/>
          </p:nvPr>
        </p:nvSpPr>
        <p:spPr/>
        <p:txBody>
          <a:bodyPr/>
          <a:lstStyle/>
          <a:p>
            <a:fld id="{4AF5C9EC-F119-43F1-8720-E9F11A7867BF}" type="slidenum">
              <a:rPr lang="en-GB" smtClean="0"/>
              <a:t>‹#›</a:t>
            </a:fld>
            <a:endParaRPr lang="en-GB"/>
          </a:p>
        </p:txBody>
      </p:sp>
    </p:spTree>
    <p:extLst>
      <p:ext uri="{BB962C8B-B14F-4D97-AF65-F5344CB8AC3E}">
        <p14:creationId xmlns:p14="http://schemas.microsoft.com/office/powerpoint/2010/main" val="2318668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48FAC-2DED-40B2-ACCD-97B665A79A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ED98FB4-3A71-4FF0-AB35-02249359E5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185A2BC-AF24-45B4-86D6-C9D68385DF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A8BC73-DCFC-4199-A2E3-4D12E22E732E}"/>
              </a:ext>
            </a:extLst>
          </p:cNvPr>
          <p:cNvSpPr>
            <a:spLocks noGrp="1"/>
          </p:cNvSpPr>
          <p:nvPr>
            <p:ph type="dt" sz="half" idx="10"/>
          </p:nvPr>
        </p:nvSpPr>
        <p:spPr/>
        <p:txBody>
          <a:bodyPr/>
          <a:lstStyle/>
          <a:p>
            <a:fld id="{BE930CF1-0969-4E1A-8A13-2367E83DDA52}" type="datetime12">
              <a:rPr lang="en-GB" smtClean="0"/>
              <a:t>11:46 PM</a:t>
            </a:fld>
            <a:endParaRPr lang="en-GB"/>
          </a:p>
        </p:txBody>
      </p:sp>
      <p:sp>
        <p:nvSpPr>
          <p:cNvPr id="6" name="Footer Placeholder 5">
            <a:extLst>
              <a:ext uri="{FF2B5EF4-FFF2-40B4-BE49-F238E27FC236}">
                <a16:creationId xmlns:a16="http://schemas.microsoft.com/office/drawing/2014/main" id="{453F83DC-D4C4-4805-8E85-D2EC0762AE8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F16489E-2026-4E55-B47B-D19C13256512}"/>
              </a:ext>
            </a:extLst>
          </p:cNvPr>
          <p:cNvSpPr>
            <a:spLocks noGrp="1"/>
          </p:cNvSpPr>
          <p:nvPr>
            <p:ph type="sldNum" sz="quarter" idx="12"/>
          </p:nvPr>
        </p:nvSpPr>
        <p:spPr/>
        <p:txBody>
          <a:bodyPr/>
          <a:lstStyle/>
          <a:p>
            <a:fld id="{4AF5C9EC-F119-43F1-8720-E9F11A7867BF}" type="slidenum">
              <a:rPr lang="en-GB" smtClean="0"/>
              <a:t>‹#›</a:t>
            </a:fld>
            <a:endParaRPr lang="en-GB"/>
          </a:p>
        </p:txBody>
      </p:sp>
    </p:spTree>
    <p:extLst>
      <p:ext uri="{BB962C8B-B14F-4D97-AF65-F5344CB8AC3E}">
        <p14:creationId xmlns:p14="http://schemas.microsoft.com/office/powerpoint/2010/main" val="3682409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3648A-B6AB-459D-8A04-FF060CE401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5DBE7CE-CE1F-4CA3-97D7-F1B8171E4F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DE27F5C-9530-4564-BFEE-41B50F949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201D80-33C5-44D0-A8C4-76F054C8B670}"/>
              </a:ext>
            </a:extLst>
          </p:cNvPr>
          <p:cNvSpPr>
            <a:spLocks noGrp="1"/>
          </p:cNvSpPr>
          <p:nvPr>
            <p:ph type="dt" sz="half" idx="10"/>
          </p:nvPr>
        </p:nvSpPr>
        <p:spPr/>
        <p:txBody>
          <a:bodyPr/>
          <a:lstStyle/>
          <a:p>
            <a:fld id="{EDF1FA09-1C6B-4B3C-8F62-70E1485BAE39}" type="datetime12">
              <a:rPr lang="en-GB" smtClean="0"/>
              <a:t>11:46 PM</a:t>
            </a:fld>
            <a:endParaRPr lang="en-GB"/>
          </a:p>
        </p:txBody>
      </p:sp>
      <p:sp>
        <p:nvSpPr>
          <p:cNvPr id="6" name="Footer Placeholder 5">
            <a:extLst>
              <a:ext uri="{FF2B5EF4-FFF2-40B4-BE49-F238E27FC236}">
                <a16:creationId xmlns:a16="http://schemas.microsoft.com/office/drawing/2014/main" id="{C75F625D-FA23-476B-B19B-AB258BD7AF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ABD304-574B-433E-BAA0-1727DA802AAC}"/>
              </a:ext>
            </a:extLst>
          </p:cNvPr>
          <p:cNvSpPr>
            <a:spLocks noGrp="1"/>
          </p:cNvSpPr>
          <p:nvPr>
            <p:ph type="sldNum" sz="quarter" idx="12"/>
          </p:nvPr>
        </p:nvSpPr>
        <p:spPr/>
        <p:txBody>
          <a:bodyPr/>
          <a:lstStyle/>
          <a:p>
            <a:fld id="{4AF5C9EC-F119-43F1-8720-E9F11A7867BF}" type="slidenum">
              <a:rPr lang="en-GB" smtClean="0"/>
              <a:t>‹#›</a:t>
            </a:fld>
            <a:endParaRPr lang="en-GB"/>
          </a:p>
        </p:txBody>
      </p:sp>
    </p:spTree>
    <p:extLst>
      <p:ext uri="{BB962C8B-B14F-4D97-AF65-F5344CB8AC3E}">
        <p14:creationId xmlns:p14="http://schemas.microsoft.com/office/powerpoint/2010/main" val="2653748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sv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C8FF6A-5173-4A33-94FA-36D0EE786E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497E534-66F1-498E-B69E-C545609173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91B082-2C5B-4C53-BB71-E282735184DA}"/>
              </a:ext>
            </a:extLst>
          </p:cNvPr>
          <p:cNvSpPr>
            <a:spLocks noGrp="1"/>
          </p:cNvSpPr>
          <p:nvPr>
            <p:ph type="dt" sz="half" idx="2"/>
          </p:nvPr>
        </p:nvSpPr>
        <p:spPr>
          <a:xfrm>
            <a:off x="838200" y="512479"/>
            <a:ext cx="2743200" cy="365125"/>
          </a:xfrm>
          <a:prstGeom prst="rect">
            <a:avLst/>
          </a:prstGeom>
        </p:spPr>
        <p:txBody>
          <a:bodyPr vert="horz" lIns="91440" tIns="45720" rIns="91440" bIns="45720" rtlCol="0" anchor="ctr"/>
          <a:lstStyle>
            <a:lvl1pPr algn="l">
              <a:defRPr sz="1200" b="1">
                <a:solidFill>
                  <a:schemeClr val="tx1"/>
                </a:solidFill>
              </a:defRPr>
            </a:lvl1pPr>
          </a:lstStyle>
          <a:p>
            <a:fld id="{A75D431D-C963-4C8C-BDD8-C9189F8624B7}" type="datetime12">
              <a:rPr lang="en-GB" smtClean="0"/>
              <a:t>11:46 PM</a:t>
            </a:fld>
            <a:endParaRPr lang="en-GB" dirty="0"/>
          </a:p>
        </p:txBody>
      </p:sp>
      <p:sp>
        <p:nvSpPr>
          <p:cNvPr id="5" name="Footer Placeholder 4">
            <a:extLst>
              <a:ext uri="{FF2B5EF4-FFF2-40B4-BE49-F238E27FC236}">
                <a16:creationId xmlns:a16="http://schemas.microsoft.com/office/drawing/2014/main" id="{6665AEE6-FB00-4E46-886B-BF61C9BF7C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AABAA98-9B6C-4C77-92B9-F596E20B89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F5C9EC-F119-43F1-8720-E9F11A7867BF}" type="slidenum">
              <a:rPr lang="en-GB" smtClean="0"/>
              <a:t>‹#›</a:t>
            </a:fld>
            <a:endParaRPr lang="en-GB"/>
          </a:p>
        </p:txBody>
      </p:sp>
      <p:pic>
        <p:nvPicPr>
          <p:cNvPr id="7" name="Graphic 6" descr="Full battery with solid fill">
            <a:extLst>
              <a:ext uri="{FF2B5EF4-FFF2-40B4-BE49-F238E27FC236}">
                <a16:creationId xmlns:a16="http://schemas.microsoft.com/office/drawing/2014/main" id="{DCE57A6B-3F4D-4436-B091-C9CC15F50E90}"/>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89088" y="512479"/>
            <a:ext cx="511739" cy="511739"/>
          </a:xfrm>
          <a:prstGeom prst="rect">
            <a:avLst/>
          </a:prstGeom>
        </p:spPr>
      </p:pic>
      <p:pic>
        <p:nvPicPr>
          <p:cNvPr id="8" name="Graphic 7" descr="Wi-Fi with solid fill">
            <a:extLst>
              <a:ext uri="{FF2B5EF4-FFF2-40B4-BE49-F238E27FC236}">
                <a16:creationId xmlns:a16="http://schemas.microsoft.com/office/drawing/2014/main" id="{9D895A55-21F5-4DA9-8393-04CBC6FEA8CB}"/>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172673" y="448466"/>
            <a:ext cx="639763" cy="639763"/>
          </a:xfrm>
          <a:prstGeom prst="rect">
            <a:avLst/>
          </a:prstGeom>
        </p:spPr>
      </p:pic>
    </p:spTree>
    <p:extLst>
      <p:ext uri="{BB962C8B-B14F-4D97-AF65-F5344CB8AC3E}">
        <p14:creationId xmlns:p14="http://schemas.microsoft.com/office/powerpoint/2010/main" val="1529432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jpeg"/><Relationship Id="rId7" Type="http://schemas.openxmlformats.org/officeDocument/2006/relationships/image" Target="../media/image5.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jpeg"/><Relationship Id="rId7" Type="http://schemas.openxmlformats.org/officeDocument/2006/relationships/image" Target="../media/image5.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jpeg"/><Relationship Id="rId7" Type="http://schemas.openxmlformats.org/officeDocument/2006/relationships/image" Target="../media/image5.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jpeg"/><Relationship Id="rId7" Type="http://schemas.openxmlformats.org/officeDocument/2006/relationships/image" Target="../media/image5.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jpeg"/><Relationship Id="rId7" Type="http://schemas.openxmlformats.org/officeDocument/2006/relationships/image" Target="../media/image5.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10"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jpeg"/><Relationship Id="rId7" Type="http://schemas.openxmlformats.org/officeDocument/2006/relationships/image" Target="../media/image5.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10"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peoplematters.in/article/life-at-work/enabling-hrs-with-the-power-of-digital-signatures-19931"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Keystor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hyperlink" Target="https://answers.unity.com/users/6612/bunny83.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png"/><Relationship Id="rId9" Type="http://schemas.openxmlformats.org/officeDocument/2006/relationships/image" Target="../media/image45.jpe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www.howtogeek.com/129728/how-to-access-the-developer-options-menu-and-enable-usb-debugging-on-android-4.2/" TargetMode="External"/><Relationship Id="rId3" Type="http://schemas.openxmlformats.org/officeDocument/2006/relationships/image" Target="../media/image6.jpeg"/><Relationship Id="rId7" Type="http://schemas.openxmlformats.org/officeDocument/2006/relationships/image" Target="../media/image5.sv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10" Type="http://schemas.openxmlformats.org/officeDocument/2006/relationships/hyperlink" Target="https://www.youtube.com/watch?v=4QP0ZTPUaI4&amp;ab_channel=AwesomeTuts" TargetMode="External"/><Relationship Id="rId4" Type="http://schemas.openxmlformats.org/officeDocument/2006/relationships/image" Target="../media/image2.png"/><Relationship Id="rId9" Type="http://schemas.openxmlformats.org/officeDocument/2006/relationships/hyperlink" Target="https://www.youtube.com/watch?v=lvJzVIpqNrc&amp;ab_channel=CocoCod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0.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jpe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jpeg"/><Relationship Id="rId7" Type="http://schemas.openxmlformats.org/officeDocument/2006/relationships/image" Target="../media/image5.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jpeg"/><Relationship Id="rId7" Type="http://schemas.openxmlformats.org/officeDocument/2006/relationships/image" Target="../media/image5.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jpeg"/><Relationship Id="rId7" Type="http://schemas.openxmlformats.org/officeDocument/2006/relationships/image" Target="../media/image5.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C1FD-DC69-4E16-9721-E14CC0940DD9}"/>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7C1204FC-4342-446E-B8FA-64A0EEF9E2B6}"/>
              </a:ext>
            </a:extLst>
          </p:cNvPr>
          <p:cNvSpPr>
            <a:spLocks noGrp="1"/>
          </p:cNvSpPr>
          <p:nvPr>
            <p:ph type="subTitle" idx="1"/>
          </p:nvPr>
        </p:nvSpPr>
        <p:spPr/>
        <p:txBody>
          <a:bodyPr/>
          <a:lstStyle/>
          <a:p>
            <a:endParaRPr lang="en-GB"/>
          </a:p>
        </p:txBody>
      </p:sp>
      <p:pic>
        <p:nvPicPr>
          <p:cNvPr id="1026" name="Picture 2" descr="Samsung Galaxy Tab A7 3GB 32GB Wi-Fi 10.4 Inch Tablet - Grey - Laptops  Direct">
            <a:extLst>
              <a:ext uri="{FF2B5EF4-FFF2-40B4-BE49-F238E27FC236}">
                <a16:creationId xmlns:a16="http://schemas.microsoft.com/office/drawing/2014/main" id="{0C8A2CDF-0527-4D33-AEA8-B61A14F1D8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00" t="20361" r="4601" b="19423"/>
          <a:stretch/>
        </p:blipFill>
        <p:spPr bwMode="auto">
          <a:xfrm>
            <a:off x="-264366" y="-152400"/>
            <a:ext cx="12456366" cy="71807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5A3C677-04EB-4609-82B2-6E5E54829271}"/>
              </a:ext>
            </a:extLst>
          </p:cNvPr>
          <p:cNvSpPr/>
          <p:nvPr/>
        </p:nvSpPr>
        <p:spPr>
          <a:xfrm>
            <a:off x="355600" y="419100"/>
            <a:ext cx="11277600" cy="5943600"/>
          </a:xfrm>
          <a:prstGeom prst="roundRect">
            <a:avLst>
              <a:gd name="adj" fmla="val 1569"/>
            </a:avLst>
          </a:prstGeom>
          <a:solidFill>
            <a:srgbClr val="0009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5" name="Picture 2">
            <a:extLst>
              <a:ext uri="{FF2B5EF4-FFF2-40B4-BE49-F238E27FC236}">
                <a16:creationId xmlns:a16="http://schemas.microsoft.com/office/drawing/2014/main" id="{FCEC75E1-564F-4581-85A1-380C419E4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449" y="1186842"/>
            <a:ext cx="3009900" cy="3009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rag To Verify (Swipe To Unlock) Component For Vue.js - Vue Script">
            <a:extLst>
              <a:ext uri="{FF2B5EF4-FFF2-40B4-BE49-F238E27FC236}">
                <a16:creationId xmlns:a16="http://schemas.microsoft.com/office/drawing/2014/main" id="{22AE2E04-0018-4965-91BD-0815B0ACA3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137" y="4196742"/>
            <a:ext cx="2422525" cy="1393884"/>
          </a:xfrm>
          <a:prstGeom prst="rect">
            <a:avLst/>
          </a:prstGeom>
          <a:solidFill>
            <a:schemeClr val="accent2"/>
          </a:solidFill>
        </p:spPr>
      </p:pic>
      <p:sp>
        <p:nvSpPr>
          <p:cNvPr id="6" name="Date Placeholder 5">
            <a:extLst>
              <a:ext uri="{FF2B5EF4-FFF2-40B4-BE49-F238E27FC236}">
                <a16:creationId xmlns:a16="http://schemas.microsoft.com/office/drawing/2014/main" id="{FF3FD5BF-9C73-4743-A992-05C92D6A1B9B}"/>
              </a:ext>
            </a:extLst>
          </p:cNvPr>
          <p:cNvSpPr>
            <a:spLocks noGrp="1"/>
          </p:cNvSpPr>
          <p:nvPr>
            <p:ph type="dt" sz="half" idx="10"/>
          </p:nvPr>
        </p:nvSpPr>
        <p:spPr/>
        <p:txBody>
          <a:bodyPr/>
          <a:lstStyle/>
          <a:p>
            <a:fld id="{1A5E60D9-E213-4B84-9530-71EA729FEE1D}" type="datetime12">
              <a:rPr lang="en-GB" smtClean="0"/>
              <a:t>11:46 PM</a:t>
            </a:fld>
            <a:endParaRPr lang="en-GB" dirty="0"/>
          </a:p>
        </p:txBody>
      </p:sp>
    </p:spTree>
    <p:extLst>
      <p:ext uri="{BB962C8B-B14F-4D97-AF65-F5344CB8AC3E}">
        <p14:creationId xmlns:p14="http://schemas.microsoft.com/office/powerpoint/2010/main" val="718013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C1FD-DC69-4E16-9721-E14CC0940DD9}"/>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7C1204FC-4342-446E-B8FA-64A0EEF9E2B6}"/>
              </a:ext>
            </a:extLst>
          </p:cNvPr>
          <p:cNvSpPr>
            <a:spLocks noGrp="1"/>
          </p:cNvSpPr>
          <p:nvPr>
            <p:ph type="subTitle" idx="1"/>
          </p:nvPr>
        </p:nvSpPr>
        <p:spPr>
          <a:xfrm>
            <a:off x="2143966" y="3611434"/>
            <a:ext cx="9144000" cy="1655762"/>
          </a:xfrm>
        </p:spPr>
        <p:txBody>
          <a:bodyPr/>
          <a:lstStyle/>
          <a:p>
            <a:endParaRPr lang="en-GB"/>
          </a:p>
        </p:txBody>
      </p:sp>
      <p:sp>
        <p:nvSpPr>
          <p:cNvPr id="7" name="Date Placeholder 6">
            <a:extLst>
              <a:ext uri="{FF2B5EF4-FFF2-40B4-BE49-F238E27FC236}">
                <a16:creationId xmlns:a16="http://schemas.microsoft.com/office/drawing/2014/main" id="{5D3FF1B2-7E38-4FFF-B674-310FD6A9540A}"/>
              </a:ext>
            </a:extLst>
          </p:cNvPr>
          <p:cNvSpPr>
            <a:spLocks noGrp="1"/>
          </p:cNvSpPr>
          <p:nvPr>
            <p:ph type="dt" sz="half" idx="10"/>
          </p:nvPr>
        </p:nvSpPr>
        <p:spPr>
          <a:xfrm>
            <a:off x="792125" y="480299"/>
            <a:ext cx="544919" cy="365125"/>
          </a:xfrm>
        </p:spPr>
        <p:txBody>
          <a:bodyPr/>
          <a:lstStyle/>
          <a:p>
            <a:fld id="{974A17A8-D13F-4099-B987-734BAE5BF46F}" type="datetime12">
              <a:rPr lang="en-GB" smtClean="0">
                <a:solidFill>
                  <a:schemeClr val="tx1"/>
                </a:solidFill>
              </a:rPr>
              <a:t>11:46 PM</a:t>
            </a:fld>
            <a:endParaRPr lang="en-GB" dirty="0">
              <a:solidFill>
                <a:schemeClr val="tx1"/>
              </a:solidFill>
            </a:endParaRPr>
          </a:p>
        </p:txBody>
      </p:sp>
      <p:pic>
        <p:nvPicPr>
          <p:cNvPr id="1026" name="Picture 2" descr="Samsung Galaxy Tab A7 3GB 32GB Wi-Fi 10.4 Inch Tablet - Grey - Laptops  Direct">
            <a:extLst>
              <a:ext uri="{FF2B5EF4-FFF2-40B4-BE49-F238E27FC236}">
                <a16:creationId xmlns:a16="http://schemas.microsoft.com/office/drawing/2014/main" id="{0C8A2CDF-0527-4D33-AEA8-B61A14F1D8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00" t="20361" r="4601" b="19423"/>
          <a:stretch/>
        </p:blipFill>
        <p:spPr bwMode="auto">
          <a:xfrm>
            <a:off x="-264366" y="-152400"/>
            <a:ext cx="12456366" cy="71807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5A3C677-04EB-4609-82B2-6E5E54829271}"/>
              </a:ext>
            </a:extLst>
          </p:cNvPr>
          <p:cNvSpPr/>
          <p:nvPr/>
        </p:nvSpPr>
        <p:spPr>
          <a:xfrm>
            <a:off x="355600" y="419100"/>
            <a:ext cx="11277600" cy="5943600"/>
          </a:xfrm>
          <a:prstGeom prst="roundRect">
            <a:avLst>
              <a:gd name="adj" fmla="val 156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Speech Bubble: Rectangle 7">
            <a:extLst>
              <a:ext uri="{FF2B5EF4-FFF2-40B4-BE49-F238E27FC236}">
                <a16:creationId xmlns:a16="http://schemas.microsoft.com/office/drawing/2014/main" id="{60A3093E-AA48-4CC9-B65F-63A192DEAFD9}"/>
              </a:ext>
            </a:extLst>
          </p:cNvPr>
          <p:cNvSpPr/>
          <p:nvPr/>
        </p:nvSpPr>
        <p:spPr>
          <a:xfrm>
            <a:off x="558800" y="898083"/>
            <a:ext cx="3152588" cy="518841"/>
          </a:xfrm>
          <a:prstGeom prst="wedgeRectCallout">
            <a:avLst>
              <a:gd name="adj1" fmla="val -51657"/>
              <a:gd name="adj2" fmla="val 967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                      </a:t>
            </a:r>
            <a:br>
              <a:rPr lang="pt-BR" dirty="0"/>
            </a:br>
            <a:endParaRPr lang="pt-BR" dirty="0"/>
          </a:p>
          <a:p>
            <a:r>
              <a:rPr lang="en-US" b="1" dirty="0"/>
              <a:t>Setting-up Unity</a:t>
            </a:r>
          </a:p>
          <a:p>
            <a:endParaRPr lang="pt-BR" dirty="0"/>
          </a:p>
          <a:p>
            <a:endParaRPr lang="pt-BR" b="1" dirty="0"/>
          </a:p>
        </p:txBody>
      </p:sp>
      <p:pic>
        <p:nvPicPr>
          <p:cNvPr id="10" name="Graphic 9" descr="Full battery with solid fill">
            <a:extLst>
              <a:ext uri="{FF2B5EF4-FFF2-40B4-BE49-F238E27FC236}">
                <a16:creationId xmlns:a16="http://schemas.microsoft.com/office/drawing/2014/main" id="{5982C98B-5808-40B4-97CA-22E6550511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4652" y="386344"/>
            <a:ext cx="511739" cy="511739"/>
          </a:xfrm>
          <a:prstGeom prst="rect">
            <a:avLst/>
          </a:prstGeom>
        </p:spPr>
      </p:pic>
      <p:pic>
        <p:nvPicPr>
          <p:cNvPr id="12" name="Graphic 11" descr="Wi-Fi with solid fill">
            <a:extLst>
              <a:ext uri="{FF2B5EF4-FFF2-40B4-BE49-F238E27FC236}">
                <a16:creationId xmlns:a16="http://schemas.microsoft.com/office/drawing/2014/main" id="{B65DA1DC-7758-4144-90FC-B682AB68B1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8237" y="322331"/>
            <a:ext cx="639763" cy="639763"/>
          </a:xfrm>
          <a:prstGeom prst="rect">
            <a:avLst/>
          </a:prstGeom>
        </p:spPr>
      </p:pic>
      <p:pic>
        <p:nvPicPr>
          <p:cNvPr id="6" name="Picture 5">
            <a:extLst>
              <a:ext uri="{FF2B5EF4-FFF2-40B4-BE49-F238E27FC236}">
                <a16:creationId xmlns:a16="http://schemas.microsoft.com/office/drawing/2014/main" id="{1DCB60D1-34EB-4507-BDC7-2A2B0A64A597}"/>
              </a:ext>
            </a:extLst>
          </p:cNvPr>
          <p:cNvPicPr>
            <a:picLocks noChangeAspect="1"/>
          </p:cNvPicPr>
          <p:nvPr/>
        </p:nvPicPr>
        <p:blipFill>
          <a:blip r:embed="rId8"/>
          <a:stretch>
            <a:fillRect/>
          </a:stretch>
        </p:blipFill>
        <p:spPr>
          <a:xfrm>
            <a:off x="2819880" y="1577193"/>
            <a:ext cx="7006707" cy="4573108"/>
          </a:xfrm>
          <a:prstGeom prst="rect">
            <a:avLst/>
          </a:prstGeom>
        </p:spPr>
      </p:pic>
      <p:sp>
        <p:nvSpPr>
          <p:cNvPr id="11" name="Rectangle 10">
            <a:extLst>
              <a:ext uri="{FF2B5EF4-FFF2-40B4-BE49-F238E27FC236}">
                <a16:creationId xmlns:a16="http://schemas.microsoft.com/office/drawing/2014/main" id="{17D8F583-CC36-4493-9980-000B023CC39F}"/>
              </a:ext>
            </a:extLst>
          </p:cNvPr>
          <p:cNvSpPr/>
          <p:nvPr/>
        </p:nvSpPr>
        <p:spPr>
          <a:xfrm>
            <a:off x="4765490" y="4540588"/>
            <a:ext cx="1433291" cy="395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118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C1FD-DC69-4E16-9721-E14CC0940DD9}"/>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7C1204FC-4342-446E-B8FA-64A0EEF9E2B6}"/>
              </a:ext>
            </a:extLst>
          </p:cNvPr>
          <p:cNvSpPr>
            <a:spLocks noGrp="1"/>
          </p:cNvSpPr>
          <p:nvPr>
            <p:ph type="subTitle" idx="1"/>
          </p:nvPr>
        </p:nvSpPr>
        <p:spPr/>
        <p:txBody>
          <a:bodyPr/>
          <a:lstStyle/>
          <a:p>
            <a:endParaRPr lang="en-GB"/>
          </a:p>
        </p:txBody>
      </p:sp>
      <p:sp>
        <p:nvSpPr>
          <p:cNvPr id="7" name="Date Placeholder 6">
            <a:extLst>
              <a:ext uri="{FF2B5EF4-FFF2-40B4-BE49-F238E27FC236}">
                <a16:creationId xmlns:a16="http://schemas.microsoft.com/office/drawing/2014/main" id="{5D3FF1B2-7E38-4FFF-B674-310FD6A9540A}"/>
              </a:ext>
            </a:extLst>
          </p:cNvPr>
          <p:cNvSpPr>
            <a:spLocks noGrp="1"/>
          </p:cNvSpPr>
          <p:nvPr>
            <p:ph type="dt" sz="half" idx="10"/>
          </p:nvPr>
        </p:nvSpPr>
        <p:spPr>
          <a:xfrm>
            <a:off x="792125" y="480299"/>
            <a:ext cx="544919" cy="365125"/>
          </a:xfrm>
        </p:spPr>
        <p:txBody>
          <a:bodyPr/>
          <a:lstStyle/>
          <a:p>
            <a:fld id="{BA5F559B-0794-43FE-8CFC-6A18DD4ACCFF}" type="datetime12">
              <a:rPr lang="en-GB" smtClean="0">
                <a:solidFill>
                  <a:schemeClr val="tx1"/>
                </a:solidFill>
              </a:rPr>
              <a:t>11:46 PM</a:t>
            </a:fld>
            <a:endParaRPr lang="en-GB" dirty="0">
              <a:solidFill>
                <a:schemeClr val="tx1"/>
              </a:solidFill>
            </a:endParaRPr>
          </a:p>
        </p:txBody>
      </p:sp>
      <p:pic>
        <p:nvPicPr>
          <p:cNvPr id="1026" name="Picture 2" descr="Samsung Galaxy Tab A7 3GB 32GB Wi-Fi 10.4 Inch Tablet - Grey - Laptops  Direct">
            <a:extLst>
              <a:ext uri="{FF2B5EF4-FFF2-40B4-BE49-F238E27FC236}">
                <a16:creationId xmlns:a16="http://schemas.microsoft.com/office/drawing/2014/main" id="{0C8A2CDF-0527-4D33-AEA8-B61A14F1D8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00" t="20361" r="4601" b="19423"/>
          <a:stretch/>
        </p:blipFill>
        <p:spPr bwMode="auto">
          <a:xfrm>
            <a:off x="-264366" y="-152400"/>
            <a:ext cx="12456366" cy="71807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5A3C677-04EB-4609-82B2-6E5E54829271}"/>
              </a:ext>
            </a:extLst>
          </p:cNvPr>
          <p:cNvSpPr/>
          <p:nvPr/>
        </p:nvSpPr>
        <p:spPr>
          <a:xfrm>
            <a:off x="355600" y="419100"/>
            <a:ext cx="11277600" cy="5943600"/>
          </a:xfrm>
          <a:prstGeom prst="roundRect">
            <a:avLst>
              <a:gd name="adj" fmla="val 156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Speech Bubble: Rectangle 7">
            <a:extLst>
              <a:ext uri="{FF2B5EF4-FFF2-40B4-BE49-F238E27FC236}">
                <a16:creationId xmlns:a16="http://schemas.microsoft.com/office/drawing/2014/main" id="{60A3093E-AA48-4CC9-B65F-63A192DEAFD9}"/>
              </a:ext>
            </a:extLst>
          </p:cNvPr>
          <p:cNvSpPr/>
          <p:nvPr/>
        </p:nvSpPr>
        <p:spPr>
          <a:xfrm>
            <a:off x="558800" y="898083"/>
            <a:ext cx="3152588" cy="518841"/>
          </a:xfrm>
          <a:prstGeom prst="wedgeRectCallout">
            <a:avLst>
              <a:gd name="adj1" fmla="val -51657"/>
              <a:gd name="adj2" fmla="val 967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                      </a:t>
            </a:r>
            <a:br>
              <a:rPr lang="pt-BR" dirty="0"/>
            </a:br>
            <a:endParaRPr lang="pt-BR" dirty="0"/>
          </a:p>
          <a:p>
            <a:r>
              <a:rPr lang="en-US" b="1" dirty="0"/>
              <a:t>Setting-up Unity</a:t>
            </a:r>
          </a:p>
          <a:p>
            <a:endParaRPr lang="pt-BR" dirty="0"/>
          </a:p>
          <a:p>
            <a:endParaRPr lang="pt-BR" b="1" dirty="0"/>
          </a:p>
        </p:txBody>
      </p:sp>
      <p:pic>
        <p:nvPicPr>
          <p:cNvPr id="10" name="Graphic 9" descr="Full battery with solid fill">
            <a:extLst>
              <a:ext uri="{FF2B5EF4-FFF2-40B4-BE49-F238E27FC236}">
                <a16:creationId xmlns:a16="http://schemas.microsoft.com/office/drawing/2014/main" id="{5982C98B-5808-40B4-97CA-22E6550511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4652" y="386344"/>
            <a:ext cx="511739" cy="511739"/>
          </a:xfrm>
          <a:prstGeom prst="rect">
            <a:avLst/>
          </a:prstGeom>
        </p:spPr>
      </p:pic>
      <p:pic>
        <p:nvPicPr>
          <p:cNvPr id="12" name="Graphic 11" descr="Wi-Fi with solid fill">
            <a:extLst>
              <a:ext uri="{FF2B5EF4-FFF2-40B4-BE49-F238E27FC236}">
                <a16:creationId xmlns:a16="http://schemas.microsoft.com/office/drawing/2014/main" id="{B65DA1DC-7758-4144-90FC-B682AB68B1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8237" y="322331"/>
            <a:ext cx="639763" cy="639763"/>
          </a:xfrm>
          <a:prstGeom prst="rect">
            <a:avLst/>
          </a:prstGeom>
        </p:spPr>
      </p:pic>
      <p:pic>
        <p:nvPicPr>
          <p:cNvPr id="17" name="Picture 16">
            <a:extLst>
              <a:ext uri="{FF2B5EF4-FFF2-40B4-BE49-F238E27FC236}">
                <a16:creationId xmlns:a16="http://schemas.microsoft.com/office/drawing/2014/main" id="{56E700AF-EB23-4EDF-903E-007AD5D1D36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25054" y="1436825"/>
            <a:ext cx="6622346" cy="4693587"/>
          </a:xfrm>
          <a:prstGeom prst="rect">
            <a:avLst/>
          </a:prstGeom>
        </p:spPr>
      </p:pic>
      <p:sp>
        <p:nvSpPr>
          <p:cNvPr id="15" name="Rectangle 14">
            <a:extLst>
              <a:ext uri="{FF2B5EF4-FFF2-40B4-BE49-F238E27FC236}">
                <a16:creationId xmlns:a16="http://schemas.microsoft.com/office/drawing/2014/main" id="{7DC8766A-D21B-4676-A38B-41AB0255A7BA}"/>
              </a:ext>
            </a:extLst>
          </p:cNvPr>
          <p:cNvSpPr/>
          <p:nvPr/>
        </p:nvSpPr>
        <p:spPr>
          <a:xfrm>
            <a:off x="5127696" y="1597292"/>
            <a:ext cx="802352" cy="2198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BC5FB0A-0952-42C6-B029-CFD3BD4B8CEF}"/>
              </a:ext>
            </a:extLst>
          </p:cNvPr>
          <p:cNvPicPr>
            <a:picLocks noChangeAspect="1"/>
          </p:cNvPicPr>
          <p:nvPr/>
        </p:nvPicPr>
        <p:blipFill rotWithShape="1">
          <a:blip r:embed="rId9"/>
          <a:srcRect l="7917" t="23857" r="83517" b="36704"/>
          <a:stretch/>
        </p:blipFill>
        <p:spPr>
          <a:xfrm>
            <a:off x="792125" y="1712850"/>
            <a:ext cx="2746188" cy="4353924"/>
          </a:xfrm>
          <a:prstGeom prst="rect">
            <a:avLst/>
          </a:prstGeom>
        </p:spPr>
      </p:pic>
      <p:sp>
        <p:nvSpPr>
          <p:cNvPr id="19" name="Rectangle 18">
            <a:extLst>
              <a:ext uri="{FF2B5EF4-FFF2-40B4-BE49-F238E27FC236}">
                <a16:creationId xmlns:a16="http://schemas.microsoft.com/office/drawing/2014/main" id="{F6B4C2E7-4BE5-4CF4-B518-5F9104C4C313}"/>
              </a:ext>
            </a:extLst>
          </p:cNvPr>
          <p:cNvSpPr/>
          <p:nvPr/>
        </p:nvSpPr>
        <p:spPr>
          <a:xfrm>
            <a:off x="10139801" y="5894020"/>
            <a:ext cx="802352" cy="2198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B2C7B6-0CAD-42F4-9574-7E6B115D1229}"/>
              </a:ext>
            </a:extLst>
          </p:cNvPr>
          <p:cNvSpPr/>
          <p:nvPr/>
        </p:nvSpPr>
        <p:spPr>
          <a:xfrm>
            <a:off x="7346936" y="1836951"/>
            <a:ext cx="1943522" cy="2198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417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C1FD-DC69-4E16-9721-E14CC0940DD9}"/>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7C1204FC-4342-446E-B8FA-64A0EEF9E2B6}"/>
              </a:ext>
            </a:extLst>
          </p:cNvPr>
          <p:cNvSpPr>
            <a:spLocks noGrp="1"/>
          </p:cNvSpPr>
          <p:nvPr>
            <p:ph type="subTitle" idx="1"/>
          </p:nvPr>
        </p:nvSpPr>
        <p:spPr>
          <a:xfrm>
            <a:off x="2143966" y="3611434"/>
            <a:ext cx="9144000" cy="1655762"/>
          </a:xfrm>
        </p:spPr>
        <p:txBody>
          <a:bodyPr/>
          <a:lstStyle/>
          <a:p>
            <a:endParaRPr lang="en-GB"/>
          </a:p>
        </p:txBody>
      </p:sp>
      <p:sp>
        <p:nvSpPr>
          <p:cNvPr id="7" name="Date Placeholder 6">
            <a:extLst>
              <a:ext uri="{FF2B5EF4-FFF2-40B4-BE49-F238E27FC236}">
                <a16:creationId xmlns:a16="http://schemas.microsoft.com/office/drawing/2014/main" id="{5D3FF1B2-7E38-4FFF-B674-310FD6A9540A}"/>
              </a:ext>
            </a:extLst>
          </p:cNvPr>
          <p:cNvSpPr>
            <a:spLocks noGrp="1"/>
          </p:cNvSpPr>
          <p:nvPr>
            <p:ph type="dt" sz="half" idx="10"/>
          </p:nvPr>
        </p:nvSpPr>
        <p:spPr>
          <a:xfrm>
            <a:off x="792125" y="480299"/>
            <a:ext cx="544919" cy="365125"/>
          </a:xfrm>
        </p:spPr>
        <p:txBody>
          <a:bodyPr/>
          <a:lstStyle/>
          <a:p>
            <a:fld id="{DA136067-DA17-4265-ACDC-DC8FB0CD9496}" type="datetime12">
              <a:rPr lang="en-GB" smtClean="0">
                <a:solidFill>
                  <a:schemeClr val="tx1"/>
                </a:solidFill>
              </a:rPr>
              <a:t>11:46 PM</a:t>
            </a:fld>
            <a:endParaRPr lang="en-GB" dirty="0">
              <a:solidFill>
                <a:schemeClr val="tx1"/>
              </a:solidFill>
            </a:endParaRPr>
          </a:p>
        </p:txBody>
      </p:sp>
      <p:pic>
        <p:nvPicPr>
          <p:cNvPr id="1026" name="Picture 2" descr="Samsung Galaxy Tab A7 3GB 32GB Wi-Fi 10.4 Inch Tablet - Grey - Laptops  Direct">
            <a:extLst>
              <a:ext uri="{FF2B5EF4-FFF2-40B4-BE49-F238E27FC236}">
                <a16:creationId xmlns:a16="http://schemas.microsoft.com/office/drawing/2014/main" id="{0C8A2CDF-0527-4D33-AEA8-B61A14F1D8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00" t="20361" r="4601" b="19423"/>
          <a:stretch/>
        </p:blipFill>
        <p:spPr bwMode="auto">
          <a:xfrm>
            <a:off x="-264366" y="-152400"/>
            <a:ext cx="12456366" cy="71807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5A3C677-04EB-4609-82B2-6E5E54829271}"/>
              </a:ext>
            </a:extLst>
          </p:cNvPr>
          <p:cNvSpPr/>
          <p:nvPr/>
        </p:nvSpPr>
        <p:spPr>
          <a:xfrm>
            <a:off x="355600" y="386344"/>
            <a:ext cx="11277600" cy="5943600"/>
          </a:xfrm>
          <a:prstGeom prst="roundRect">
            <a:avLst>
              <a:gd name="adj" fmla="val 156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Speech Bubble: Rectangle 7">
            <a:extLst>
              <a:ext uri="{FF2B5EF4-FFF2-40B4-BE49-F238E27FC236}">
                <a16:creationId xmlns:a16="http://schemas.microsoft.com/office/drawing/2014/main" id="{60A3093E-AA48-4CC9-B65F-63A192DEAFD9}"/>
              </a:ext>
            </a:extLst>
          </p:cNvPr>
          <p:cNvSpPr/>
          <p:nvPr/>
        </p:nvSpPr>
        <p:spPr>
          <a:xfrm>
            <a:off x="558800" y="898083"/>
            <a:ext cx="3152588" cy="518841"/>
          </a:xfrm>
          <a:prstGeom prst="wedgeRectCallout">
            <a:avLst>
              <a:gd name="adj1" fmla="val -51657"/>
              <a:gd name="adj2" fmla="val 967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                      </a:t>
            </a:r>
            <a:br>
              <a:rPr lang="pt-BR" dirty="0"/>
            </a:br>
            <a:endParaRPr lang="pt-BR" dirty="0"/>
          </a:p>
          <a:p>
            <a:r>
              <a:rPr lang="en-US" b="1" dirty="0"/>
              <a:t>Setting-up Unity</a:t>
            </a:r>
          </a:p>
          <a:p>
            <a:endParaRPr lang="pt-BR" dirty="0"/>
          </a:p>
          <a:p>
            <a:endParaRPr lang="pt-BR" b="1" dirty="0"/>
          </a:p>
        </p:txBody>
      </p:sp>
      <p:pic>
        <p:nvPicPr>
          <p:cNvPr id="10" name="Graphic 9" descr="Full battery with solid fill">
            <a:extLst>
              <a:ext uri="{FF2B5EF4-FFF2-40B4-BE49-F238E27FC236}">
                <a16:creationId xmlns:a16="http://schemas.microsoft.com/office/drawing/2014/main" id="{5982C98B-5808-40B4-97CA-22E6550511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4652" y="386344"/>
            <a:ext cx="511739" cy="511739"/>
          </a:xfrm>
          <a:prstGeom prst="rect">
            <a:avLst/>
          </a:prstGeom>
        </p:spPr>
      </p:pic>
      <p:pic>
        <p:nvPicPr>
          <p:cNvPr id="12" name="Graphic 11" descr="Wi-Fi with solid fill">
            <a:extLst>
              <a:ext uri="{FF2B5EF4-FFF2-40B4-BE49-F238E27FC236}">
                <a16:creationId xmlns:a16="http://schemas.microsoft.com/office/drawing/2014/main" id="{B65DA1DC-7758-4144-90FC-B682AB68B1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8237" y="322331"/>
            <a:ext cx="639763" cy="639763"/>
          </a:xfrm>
          <a:prstGeom prst="rect">
            <a:avLst/>
          </a:prstGeom>
        </p:spPr>
      </p:pic>
      <p:pic>
        <p:nvPicPr>
          <p:cNvPr id="9" name="Picture 8">
            <a:extLst>
              <a:ext uri="{FF2B5EF4-FFF2-40B4-BE49-F238E27FC236}">
                <a16:creationId xmlns:a16="http://schemas.microsoft.com/office/drawing/2014/main" id="{1EE5EDAD-3D86-4865-A70C-F78D3323635F}"/>
              </a:ext>
            </a:extLst>
          </p:cNvPr>
          <p:cNvPicPr>
            <a:picLocks noChangeAspect="1"/>
          </p:cNvPicPr>
          <p:nvPr/>
        </p:nvPicPr>
        <p:blipFill>
          <a:blip r:embed="rId8"/>
          <a:stretch>
            <a:fillRect/>
          </a:stretch>
        </p:blipFill>
        <p:spPr>
          <a:xfrm>
            <a:off x="2064996" y="1581464"/>
            <a:ext cx="7877175" cy="4324350"/>
          </a:xfrm>
          <a:prstGeom prst="rect">
            <a:avLst/>
          </a:prstGeom>
        </p:spPr>
      </p:pic>
      <p:sp>
        <p:nvSpPr>
          <p:cNvPr id="15" name="Rectangle 14">
            <a:extLst>
              <a:ext uri="{FF2B5EF4-FFF2-40B4-BE49-F238E27FC236}">
                <a16:creationId xmlns:a16="http://schemas.microsoft.com/office/drawing/2014/main" id="{7DC8766A-D21B-4676-A38B-41AB0255A7BA}"/>
              </a:ext>
            </a:extLst>
          </p:cNvPr>
          <p:cNvSpPr/>
          <p:nvPr/>
        </p:nvSpPr>
        <p:spPr>
          <a:xfrm>
            <a:off x="2064996" y="1774166"/>
            <a:ext cx="701749" cy="203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41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C1FD-DC69-4E16-9721-E14CC0940DD9}"/>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7C1204FC-4342-446E-B8FA-64A0EEF9E2B6}"/>
              </a:ext>
            </a:extLst>
          </p:cNvPr>
          <p:cNvSpPr>
            <a:spLocks noGrp="1"/>
          </p:cNvSpPr>
          <p:nvPr>
            <p:ph type="subTitle" idx="1"/>
          </p:nvPr>
        </p:nvSpPr>
        <p:spPr>
          <a:xfrm>
            <a:off x="2143966" y="3611434"/>
            <a:ext cx="9144000" cy="1655762"/>
          </a:xfrm>
        </p:spPr>
        <p:txBody>
          <a:bodyPr/>
          <a:lstStyle/>
          <a:p>
            <a:endParaRPr lang="en-GB"/>
          </a:p>
        </p:txBody>
      </p:sp>
      <p:sp>
        <p:nvSpPr>
          <p:cNvPr id="7" name="Date Placeholder 6">
            <a:extLst>
              <a:ext uri="{FF2B5EF4-FFF2-40B4-BE49-F238E27FC236}">
                <a16:creationId xmlns:a16="http://schemas.microsoft.com/office/drawing/2014/main" id="{5D3FF1B2-7E38-4FFF-B674-310FD6A9540A}"/>
              </a:ext>
            </a:extLst>
          </p:cNvPr>
          <p:cNvSpPr>
            <a:spLocks noGrp="1"/>
          </p:cNvSpPr>
          <p:nvPr>
            <p:ph type="dt" sz="half" idx="10"/>
          </p:nvPr>
        </p:nvSpPr>
        <p:spPr>
          <a:xfrm>
            <a:off x="792125" y="480299"/>
            <a:ext cx="544919" cy="365125"/>
          </a:xfrm>
        </p:spPr>
        <p:txBody>
          <a:bodyPr/>
          <a:lstStyle/>
          <a:p>
            <a:fld id="{370BE260-407C-4C0F-AC23-D560607C8960}" type="datetime12">
              <a:rPr lang="en-GB" smtClean="0">
                <a:solidFill>
                  <a:schemeClr val="tx1"/>
                </a:solidFill>
              </a:rPr>
              <a:t>11:46 PM</a:t>
            </a:fld>
            <a:endParaRPr lang="en-GB" dirty="0">
              <a:solidFill>
                <a:schemeClr val="tx1"/>
              </a:solidFill>
            </a:endParaRPr>
          </a:p>
        </p:txBody>
      </p:sp>
      <p:pic>
        <p:nvPicPr>
          <p:cNvPr id="1026" name="Picture 2" descr="Samsung Galaxy Tab A7 3GB 32GB Wi-Fi 10.4 Inch Tablet - Grey - Laptops  Direct">
            <a:extLst>
              <a:ext uri="{FF2B5EF4-FFF2-40B4-BE49-F238E27FC236}">
                <a16:creationId xmlns:a16="http://schemas.microsoft.com/office/drawing/2014/main" id="{0C8A2CDF-0527-4D33-AEA8-B61A14F1D8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00" t="20361" r="4601" b="19423"/>
          <a:stretch/>
        </p:blipFill>
        <p:spPr bwMode="auto">
          <a:xfrm>
            <a:off x="-264366" y="-152400"/>
            <a:ext cx="12456366" cy="71807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5A3C677-04EB-4609-82B2-6E5E54829271}"/>
              </a:ext>
            </a:extLst>
          </p:cNvPr>
          <p:cNvSpPr/>
          <p:nvPr/>
        </p:nvSpPr>
        <p:spPr>
          <a:xfrm>
            <a:off x="355600" y="419100"/>
            <a:ext cx="11277600" cy="5943600"/>
          </a:xfrm>
          <a:prstGeom prst="roundRect">
            <a:avLst>
              <a:gd name="adj" fmla="val 156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Speech Bubble: Rectangle 7">
            <a:extLst>
              <a:ext uri="{FF2B5EF4-FFF2-40B4-BE49-F238E27FC236}">
                <a16:creationId xmlns:a16="http://schemas.microsoft.com/office/drawing/2014/main" id="{60A3093E-AA48-4CC9-B65F-63A192DEAFD9}"/>
              </a:ext>
            </a:extLst>
          </p:cNvPr>
          <p:cNvSpPr/>
          <p:nvPr/>
        </p:nvSpPr>
        <p:spPr>
          <a:xfrm>
            <a:off x="558800" y="898083"/>
            <a:ext cx="3152588" cy="518841"/>
          </a:xfrm>
          <a:prstGeom prst="wedgeRectCallout">
            <a:avLst>
              <a:gd name="adj1" fmla="val -51657"/>
              <a:gd name="adj2" fmla="val 967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                      </a:t>
            </a:r>
            <a:br>
              <a:rPr lang="pt-BR" dirty="0"/>
            </a:br>
            <a:endParaRPr lang="pt-BR" dirty="0"/>
          </a:p>
          <a:p>
            <a:r>
              <a:rPr lang="en-US" b="1" dirty="0"/>
              <a:t>Setting-up Unity</a:t>
            </a:r>
          </a:p>
          <a:p>
            <a:endParaRPr lang="pt-BR" dirty="0"/>
          </a:p>
          <a:p>
            <a:endParaRPr lang="pt-BR" b="1" dirty="0"/>
          </a:p>
        </p:txBody>
      </p:sp>
      <p:pic>
        <p:nvPicPr>
          <p:cNvPr id="10" name="Graphic 9" descr="Full battery with solid fill">
            <a:extLst>
              <a:ext uri="{FF2B5EF4-FFF2-40B4-BE49-F238E27FC236}">
                <a16:creationId xmlns:a16="http://schemas.microsoft.com/office/drawing/2014/main" id="{5982C98B-5808-40B4-97CA-22E6550511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4652" y="386344"/>
            <a:ext cx="511739" cy="511739"/>
          </a:xfrm>
          <a:prstGeom prst="rect">
            <a:avLst/>
          </a:prstGeom>
        </p:spPr>
      </p:pic>
      <p:pic>
        <p:nvPicPr>
          <p:cNvPr id="12" name="Graphic 11" descr="Wi-Fi with solid fill">
            <a:extLst>
              <a:ext uri="{FF2B5EF4-FFF2-40B4-BE49-F238E27FC236}">
                <a16:creationId xmlns:a16="http://schemas.microsoft.com/office/drawing/2014/main" id="{B65DA1DC-7758-4144-90FC-B682AB68B1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8237" y="322331"/>
            <a:ext cx="639763" cy="639763"/>
          </a:xfrm>
          <a:prstGeom prst="rect">
            <a:avLst/>
          </a:prstGeom>
        </p:spPr>
      </p:pic>
      <p:pic>
        <p:nvPicPr>
          <p:cNvPr id="5" name="Picture 2" descr="Unity Remote 5 - Apps on Google Play">
            <a:extLst>
              <a:ext uri="{FF2B5EF4-FFF2-40B4-BE49-F238E27FC236}">
                <a16:creationId xmlns:a16="http://schemas.microsoft.com/office/drawing/2014/main" id="{0072EF42-50BB-481A-939D-156BD6105C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800" y="1911182"/>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0D49647-56E8-481F-B6D0-2A27F7E7A5FE}"/>
              </a:ext>
            </a:extLst>
          </p:cNvPr>
          <p:cNvPicPr>
            <a:picLocks noChangeAspect="1"/>
          </p:cNvPicPr>
          <p:nvPr/>
        </p:nvPicPr>
        <p:blipFill>
          <a:blip r:embed="rId9"/>
          <a:stretch>
            <a:fillRect/>
          </a:stretch>
        </p:blipFill>
        <p:spPr>
          <a:xfrm>
            <a:off x="7620000" y="1451744"/>
            <a:ext cx="2559211" cy="4436976"/>
          </a:xfrm>
          <a:prstGeom prst="rect">
            <a:avLst/>
          </a:prstGeom>
        </p:spPr>
      </p:pic>
    </p:spTree>
    <p:extLst>
      <p:ext uri="{BB962C8B-B14F-4D97-AF65-F5344CB8AC3E}">
        <p14:creationId xmlns:p14="http://schemas.microsoft.com/office/powerpoint/2010/main" val="2068535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C1FD-DC69-4E16-9721-E14CC0940DD9}"/>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7C1204FC-4342-446E-B8FA-64A0EEF9E2B6}"/>
              </a:ext>
            </a:extLst>
          </p:cNvPr>
          <p:cNvSpPr>
            <a:spLocks noGrp="1"/>
          </p:cNvSpPr>
          <p:nvPr>
            <p:ph type="subTitle" idx="1"/>
          </p:nvPr>
        </p:nvSpPr>
        <p:spPr>
          <a:xfrm>
            <a:off x="3983399" y="3520136"/>
            <a:ext cx="9144000" cy="1655762"/>
          </a:xfrm>
        </p:spPr>
        <p:txBody>
          <a:bodyPr/>
          <a:lstStyle/>
          <a:p>
            <a:endParaRPr lang="en-GB"/>
          </a:p>
        </p:txBody>
      </p:sp>
      <p:sp>
        <p:nvSpPr>
          <p:cNvPr id="7" name="Date Placeholder 6">
            <a:extLst>
              <a:ext uri="{FF2B5EF4-FFF2-40B4-BE49-F238E27FC236}">
                <a16:creationId xmlns:a16="http://schemas.microsoft.com/office/drawing/2014/main" id="{5D3FF1B2-7E38-4FFF-B674-310FD6A9540A}"/>
              </a:ext>
            </a:extLst>
          </p:cNvPr>
          <p:cNvSpPr>
            <a:spLocks noGrp="1"/>
          </p:cNvSpPr>
          <p:nvPr>
            <p:ph type="dt" sz="half" idx="10"/>
          </p:nvPr>
        </p:nvSpPr>
        <p:spPr>
          <a:xfrm>
            <a:off x="792125" y="480299"/>
            <a:ext cx="544919" cy="365125"/>
          </a:xfrm>
        </p:spPr>
        <p:txBody>
          <a:bodyPr/>
          <a:lstStyle/>
          <a:p>
            <a:fld id="{346EECFB-4BE8-4643-97FC-4A2A004CC269}" type="datetime12">
              <a:rPr lang="en-GB" smtClean="0">
                <a:solidFill>
                  <a:schemeClr val="tx1"/>
                </a:solidFill>
              </a:rPr>
              <a:t>11:46 PM</a:t>
            </a:fld>
            <a:endParaRPr lang="en-GB" dirty="0">
              <a:solidFill>
                <a:schemeClr val="tx1"/>
              </a:solidFill>
            </a:endParaRPr>
          </a:p>
        </p:txBody>
      </p:sp>
      <p:pic>
        <p:nvPicPr>
          <p:cNvPr id="1026" name="Picture 2" descr="Samsung Galaxy Tab A7 3GB 32GB Wi-Fi 10.4 Inch Tablet - Grey - Laptops  Direct">
            <a:extLst>
              <a:ext uri="{FF2B5EF4-FFF2-40B4-BE49-F238E27FC236}">
                <a16:creationId xmlns:a16="http://schemas.microsoft.com/office/drawing/2014/main" id="{0C8A2CDF-0527-4D33-AEA8-B61A14F1D8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00" t="20361" r="4601" b="19423"/>
          <a:stretch/>
        </p:blipFill>
        <p:spPr bwMode="auto">
          <a:xfrm>
            <a:off x="-264366" y="-152400"/>
            <a:ext cx="12456366" cy="71807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5A3C677-04EB-4609-82B2-6E5E54829271}"/>
              </a:ext>
            </a:extLst>
          </p:cNvPr>
          <p:cNvSpPr/>
          <p:nvPr/>
        </p:nvSpPr>
        <p:spPr>
          <a:xfrm>
            <a:off x="355600" y="419100"/>
            <a:ext cx="11277600" cy="5943600"/>
          </a:xfrm>
          <a:prstGeom prst="roundRect">
            <a:avLst>
              <a:gd name="adj" fmla="val 156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Speech Bubble: Rectangle 7">
            <a:extLst>
              <a:ext uri="{FF2B5EF4-FFF2-40B4-BE49-F238E27FC236}">
                <a16:creationId xmlns:a16="http://schemas.microsoft.com/office/drawing/2014/main" id="{60A3093E-AA48-4CC9-B65F-63A192DEAFD9}"/>
              </a:ext>
            </a:extLst>
          </p:cNvPr>
          <p:cNvSpPr/>
          <p:nvPr/>
        </p:nvSpPr>
        <p:spPr>
          <a:xfrm>
            <a:off x="558800" y="898083"/>
            <a:ext cx="3152588" cy="518841"/>
          </a:xfrm>
          <a:prstGeom prst="wedgeRectCallout">
            <a:avLst>
              <a:gd name="adj1" fmla="val -51657"/>
              <a:gd name="adj2" fmla="val 967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                      </a:t>
            </a:r>
            <a:br>
              <a:rPr lang="pt-BR" dirty="0"/>
            </a:br>
            <a:endParaRPr lang="pt-BR" dirty="0"/>
          </a:p>
          <a:p>
            <a:r>
              <a:rPr lang="en-US" b="1" dirty="0"/>
              <a:t>Setting-up Unity</a:t>
            </a:r>
          </a:p>
          <a:p>
            <a:endParaRPr lang="pt-BR" dirty="0"/>
          </a:p>
          <a:p>
            <a:endParaRPr lang="pt-BR" b="1" dirty="0"/>
          </a:p>
        </p:txBody>
      </p:sp>
      <p:pic>
        <p:nvPicPr>
          <p:cNvPr id="10" name="Graphic 9" descr="Full battery with solid fill">
            <a:extLst>
              <a:ext uri="{FF2B5EF4-FFF2-40B4-BE49-F238E27FC236}">
                <a16:creationId xmlns:a16="http://schemas.microsoft.com/office/drawing/2014/main" id="{5982C98B-5808-40B4-97CA-22E6550511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4652" y="386344"/>
            <a:ext cx="511739" cy="511739"/>
          </a:xfrm>
          <a:prstGeom prst="rect">
            <a:avLst/>
          </a:prstGeom>
        </p:spPr>
      </p:pic>
      <p:pic>
        <p:nvPicPr>
          <p:cNvPr id="12" name="Graphic 11" descr="Wi-Fi with solid fill">
            <a:extLst>
              <a:ext uri="{FF2B5EF4-FFF2-40B4-BE49-F238E27FC236}">
                <a16:creationId xmlns:a16="http://schemas.microsoft.com/office/drawing/2014/main" id="{B65DA1DC-7758-4144-90FC-B682AB68B1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8237" y="322331"/>
            <a:ext cx="639763" cy="639763"/>
          </a:xfrm>
          <a:prstGeom prst="rect">
            <a:avLst/>
          </a:prstGeom>
        </p:spPr>
      </p:pic>
      <p:pic>
        <p:nvPicPr>
          <p:cNvPr id="9" name="Picture 8">
            <a:extLst>
              <a:ext uri="{FF2B5EF4-FFF2-40B4-BE49-F238E27FC236}">
                <a16:creationId xmlns:a16="http://schemas.microsoft.com/office/drawing/2014/main" id="{E9472627-E189-46B1-9A16-959D2F17BF4A}"/>
              </a:ext>
            </a:extLst>
          </p:cNvPr>
          <p:cNvPicPr>
            <a:picLocks noChangeAspect="1"/>
          </p:cNvPicPr>
          <p:nvPr/>
        </p:nvPicPr>
        <p:blipFill>
          <a:blip r:embed="rId8"/>
          <a:stretch>
            <a:fillRect/>
          </a:stretch>
        </p:blipFill>
        <p:spPr>
          <a:xfrm>
            <a:off x="2743467" y="1940996"/>
            <a:ext cx="2289981" cy="3927623"/>
          </a:xfrm>
          <a:prstGeom prst="rect">
            <a:avLst/>
          </a:prstGeom>
        </p:spPr>
      </p:pic>
      <p:pic>
        <p:nvPicPr>
          <p:cNvPr id="14" name="Picture 13">
            <a:extLst>
              <a:ext uri="{FF2B5EF4-FFF2-40B4-BE49-F238E27FC236}">
                <a16:creationId xmlns:a16="http://schemas.microsoft.com/office/drawing/2014/main" id="{14396715-A616-42EC-8E42-081F9A85F4B8}"/>
              </a:ext>
            </a:extLst>
          </p:cNvPr>
          <p:cNvPicPr>
            <a:picLocks noChangeAspect="1"/>
          </p:cNvPicPr>
          <p:nvPr/>
        </p:nvPicPr>
        <p:blipFill>
          <a:blip r:embed="rId9"/>
          <a:stretch>
            <a:fillRect/>
          </a:stretch>
        </p:blipFill>
        <p:spPr>
          <a:xfrm>
            <a:off x="5033448" y="1897126"/>
            <a:ext cx="2207325" cy="3975927"/>
          </a:xfrm>
          <a:prstGeom prst="rect">
            <a:avLst/>
          </a:prstGeom>
        </p:spPr>
      </p:pic>
      <p:pic>
        <p:nvPicPr>
          <p:cNvPr id="16" name="Picture 15">
            <a:extLst>
              <a:ext uri="{FF2B5EF4-FFF2-40B4-BE49-F238E27FC236}">
                <a16:creationId xmlns:a16="http://schemas.microsoft.com/office/drawing/2014/main" id="{104B39C6-C834-423C-9C19-EBCF54201B24}"/>
              </a:ext>
            </a:extLst>
          </p:cNvPr>
          <p:cNvPicPr>
            <a:picLocks noChangeAspect="1"/>
          </p:cNvPicPr>
          <p:nvPr/>
        </p:nvPicPr>
        <p:blipFill>
          <a:blip r:embed="rId10"/>
          <a:stretch>
            <a:fillRect/>
          </a:stretch>
        </p:blipFill>
        <p:spPr>
          <a:xfrm>
            <a:off x="7265583" y="1897126"/>
            <a:ext cx="2265172" cy="4020852"/>
          </a:xfrm>
          <a:prstGeom prst="rect">
            <a:avLst/>
          </a:prstGeom>
        </p:spPr>
      </p:pic>
    </p:spTree>
    <p:extLst>
      <p:ext uri="{BB962C8B-B14F-4D97-AF65-F5344CB8AC3E}">
        <p14:creationId xmlns:p14="http://schemas.microsoft.com/office/powerpoint/2010/main" val="938987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C1FD-DC69-4E16-9721-E14CC0940DD9}"/>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7C1204FC-4342-446E-B8FA-64A0EEF9E2B6}"/>
              </a:ext>
            </a:extLst>
          </p:cNvPr>
          <p:cNvSpPr>
            <a:spLocks noGrp="1"/>
          </p:cNvSpPr>
          <p:nvPr>
            <p:ph type="subTitle" idx="1"/>
          </p:nvPr>
        </p:nvSpPr>
        <p:spPr>
          <a:xfrm>
            <a:off x="3628491" y="3522154"/>
            <a:ext cx="9144000" cy="1655762"/>
          </a:xfrm>
        </p:spPr>
        <p:txBody>
          <a:bodyPr/>
          <a:lstStyle/>
          <a:p>
            <a:endParaRPr lang="en-GB"/>
          </a:p>
        </p:txBody>
      </p:sp>
      <p:sp>
        <p:nvSpPr>
          <p:cNvPr id="7" name="Date Placeholder 6">
            <a:extLst>
              <a:ext uri="{FF2B5EF4-FFF2-40B4-BE49-F238E27FC236}">
                <a16:creationId xmlns:a16="http://schemas.microsoft.com/office/drawing/2014/main" id="{5D3FF1B2-7E38-4FFF-B674-310FD6A9540A}"/>
              </a:ext>
            </a:extLst>
          </p:cNvPr>
          <p:cNvSpPr>
            <a:spLocks noGrp="1"/>
          </p:cNvSpPr>
          <p:nvPr>
            <p:ph type="dt" sz="half" idx="10"/>
          </p:nvPr>
        </p:nvSpPr>
        <p:spPr>
          <a:xfrm>
            <a:off x="792125" y="480299"/>
            <a:ext cx="544919" cy="365125"/>
          </a:xfrm>
        </p:spPr>
        <p:txBody>
          <a:bodyPr/>
          <a:lstStyle/>
          <a:p>
            <a:fld id="{032006D2-8841-4CE2-926F-65BFD9291B2E}" type="datetime12">
              <a:rPr lang="en-GB" smtClean="0">
                <a:solidFill>
                  <a:schemeClr val="tx1"/>
                </a:solidFill>
              </a:rPr>
              <a:t>11:46 PM</a:t>
            </a:fld>
            <a:endParaRPr lang="en-GB" dirty="0">
              <a:solidFill>
                <a:schemeClr val="tx1"/>
              </a:solidFill>
            </a:endParaRPr>
          </a:p>
        </p:txBody>
      </p:sp>
      <p:pic>
        <p:nvPicPr>
          <p:cNvPr id="1026" name="Picture 2" descr="Samsung Galaxy Tab A7 3GB 32GB Wi-Fi 10.4 Inch Tablet - Grey - Laptops  Direct">
            <a:extLst>
              <a:ext uri="{FF2B5EF4-FFF2-40B4-BE49-F238E27FC236}">
                <a16:creationId xmlns:a16="http://schemas.microsoft.com/office/drawing/2014/main" id="{0C8A2CDF-0527-4D33-AEA8-B61A14F1D8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00" t="20361" r="4601" b="19423"/>
          <a:stretch/>
        </p:blipFill>
        <p:spPr bwMode="auto">
          <a:xfrm>
            <a:off x="-264366" y="-152400"/>
            <a:ext cx="12456366" cy="71807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5A3C677-04EB-4609-82B2-6E5E54829271}"/>
              </a:ext>
            </a:extLst>
          </p:cNvPr>
          <p:cNvSpPr/>
          <p:nvPr/>
        </p:nvSpPr>
        <p:spPr>
          <a:xfrm>
            <a:off x="355600" y="419100"/>
            <a:ext cx="11277600" cy="5943600"/>
          </a:xfrm>
          <a:prstGeom prst="roundRect">
            <a:avLst>
              <a:gd name="adj" fmla="val 156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Speech Bubble: Rectangle 7">
            <a:extLst>
              <a:ext uri="{FF2B5EF4-FFF2-40B4-BE49-F238E27FC236}">
                <a16:creationId xmlns:a16="http://schemas.microsoft.com/office/drawing/2014/main" id="{60A3093E-AA48-4CC9-B65F-63A192DEAFD9}"/>
              </a:ext>
            </a:extLst>
          </p:cNvPr>
          <p:cNvSpPr/>
          <p:nvPr/>
        </p:nvSpPr>
        <p:spPr>
          <a:xfrm>
            <a:off x="558800" y="898083"/>
            <a:ext cx="3152588" cy="518841"/>
          </a:xfrm>
          <a:prstGeom prst="wedgeRectCallout">
            <a:avLst>
              <a:gd name="adj1" fmla="val -51657"/>
              <a:gd name="adj2" fmla="val 967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                      </a:t>
            </a:r>
            <a:br>
              <a:rPr lang="pt-BR" dirty="0"/>
            </a:br>
            <a:endParaRPr lang="pt-BR" dirty="0"/>
          </a:p>
          <a:p>
            <a:r>
              <a:rPr lang="en-US" b="1" dirty="0"/>
              <a:t>Setting-up Unity</a:t>
            </a:r>
          </a:p>
          <a:p>
            <a:endParaRPr lang="pt-BR" dirty="0"/>
          </a:p>
          <a:p>
            <a:endParaRPr lang="pt-BR" b="1" dirty="0"/>
          </a:p>
        </p:txBody>
      </p:sp>
      <p:pic>
        <p:nvPicPr>
          <p:cNvPr id="10" name="Graphic 9" descr="Full battery with solid fill">
            <a:extLst>
              <a:ext uri="{FF2B5EF4-FFF2-40B4-BE49-F238E27FC236}">
                <a16:creationId xmlns:a16="http://schemas.microsoft.com/office/drawing/2014/main" id="{5982C98B-5808-40B4-97CA-22E6550511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4652" y="386344"/>
            <a:ext cx="511739" cy="511739"/>
          </a:xfrm>
          <a:prstGeom prst="rect">
            <a:avLst/>
          </a:prstGeom>
        </p:spPr>
      </p:pic>
      <p:pic>
        <p:nvPicPr>
          <p:cNvPr id="12" name="Graphic 11" descr="Wi-Fi with solid fill">
            <a:extLst>
              <a:ext uri="{FF2B5EF4-FFF2-40B4-BE49-F238E27FC236}">
                <a16:creationId xmlns:a16="http://schemas.microsoft.com/office/drawing/2014/main" id="{B65DA1DC-7758-4144-90FC-B682AB68B1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8237" y="322331"/>
            <a:ext cx="639763" cy="639763"/>
          </a:xfrm>
          <a:prstGeom prst="rect">
            <a:avLst/>
          </a:prstGeom>
        </p:spPr>
      </p:pic>
      <p:pic>
        <p:nvPicPr>
          <p:cNvPr id="6" name="Picture 5">
            <a:extLst>
              <a:ext uri="{FF2B5EF4-FFF2-40B4-BE49-F238E27FC236}">
                <a16:creationId xmlns:a16="http://schemas.microsoft.com/office/drawing/2014/main" id="{2D43CC7D-7405-42D6-95B5-5D14AACF2BDB}"/>
              </a:ext>
            </a:extLst>
          </p:cNvPr>
          <p:cNvPicPr>
            <a:picLocks noChangeAspect="1"/>
          </p:cNvPicPr>
          <p:nvPr/>
        </p:nvPicPr>
        <p:blipFill>
          <a:blip r:embed="rId8"/>
          <a:stretch>
            <a:fillRect/>
          </a:stretch>
        </p:blipFill>
        <p:spPr>
          <a:xfrm>
            <a:off x="2355223" y="2072948"/>
            <a:ext cx="3740777" cy="3322589"/>
          </a:xfrm>
          <a:prstGeom prst="rect">
            <a:avLst/>
          </a:prstGeom>
        </p:spPr>
      </p:pic>
      <p:pic>
        <p:nvPicPr>
          <p:cNvPr id="13" name="Picture 12">
            <a:extLst>
              <a:ext uri="{FF2B5EF4-FFF2-40B4-BE49-F238E27FC236}">
                <a16:creationId xmlns:a16="http://schemas.microsoft.com/office/drawing/2014/main" id="{447CB374-69A8-4BF7-9083-63E74EC1FEFD}"/>
              </a:ext>
            </a:extLst>
          </p:cNvPr>
          <p:cNvPicPr>
            <a:picLocks noChangeAspect="1"/>
          </p:cNvPicPr>
          <p:nvPr/>
        </p:nvPicPr>
        <p:blipFill>
          <a:blip r:embed="rId9"/>
          <a:stretch>
            <a:fillRect/>
          </a:stretch>
        </p:blipFill>
        <p:spPr>
          <a:xfrm>
            <a:off x="6096000" y="2072947"/>
            <a:ext cx="1856067" cy="3322590"/>
          </a:xfrm>
          <a:prstGeom prst="rect">
            <a:avLst/>
          </a:prstGeom>
        </p:spPr>
      </p:pic>
      <p:pic>
        <p:nvPicPr>
          <p:cNvPr id="17" name="Picture 16">
            <a:extLst>
              <a:ext uri="{FF2B5EF4-FFF2-40B4-BE49-F238E27FC236}">
                <a16:creationId xmlns:a16="http://schemas.microsoft.com/office/drawing/2014/main" id="{3BAC7EEA-ACD7-4031-9F71-553A646D6E7B}"/>
              </a:ext>
            </a:extLst>
          </p:cNvPr>
          <p:cNvPicPr>
            <a:picLocks noChangeAspect="1"/>
          </p:cNvPicPr>
          <p:nvPr/>
        </p:nvPicPr>
        <p:blipFill>
          <a:blip r:embed="rId10"/>
          <a:stretch>
            <a:fillRect/>
          </a:stretch>
        </p:blipFill>
        <p:spPr>
          <a:xfrm>
            <a:off x="7952067" y="2072948"/>
            <a:ext cx="1879735" cy="3322589"/>
          </a:xfrm>
          <a:prstGeom prst="rect">
            <a:avLst/>
          </a:prstGeom>
        </p:spPr>
      </p:pic>
    </p:spTree>
    <p:extLst>
      <p:ext uri="{BB962C8B-B14F-4D97-AF65-F5344CB8AC3E}">
        <p14:creationId xmlns:p14="http://schemas.microsoft.com/office/powerpoint/2010/main" val="1443890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7F190-2707-466B-A9AD-88A9D5774CDB}"/>
              </a:ext>
            </a:extLst>
          </p:cNvPr>
          <p:cNvSpPr>
            <a:spLocks noGrp="1"/>
          </p:cNvSpPr>
          <p:nvPr>
            <p:ph type="title"/>
          </p:nvPr>
        </p:nvSpPr>
        <p:spPr/>
        <p:txBody>
          <a:bodyPr/>
          <a:lstStyle/>
          <a:p>
            <a:r>
              <a:rPr lang="en-GB" dirty="0"/>
              <a:t>Publishing Settings</a:t>
            </a:r>
          </a:p>
        </p:txBody>
      </p:sp>
      <p:sp>
        <p:nvSpPr>
          <p:cNvPr id="3" name="Content Placeholder 2">
            <a:extLst>
              <a:ext uri="{FF2B5EF4-FFF2-40B4-BE49-F238E27FC236}">
                <a16:creationId xmlns:a16="http://schemas.microsoft.com/office/drawing/2014/main" id="{8575FE33-DC34-48F9-8771-8490153A71DA}"/>
              </a:ext>
            </a:extLst>
          </p:cNvPr>
          <p:cNvSpPr>
            <a:spLocks noGrp="1"/>
          </p:cNvSpPr>
          <p:nvPr>
            <p:ph idx="1"/>
          </p:nvPr>
        </p:nvSpPr>
        <p:spPr>
          <a:xfrm>
            <a:off x="838200" y="1825625"/>
            <a:ext cx="3341255" cy="1102302"/>
          </a:xfrm>
        </p:spPr>
        <p:txBody>
          <a:bodyPr>
            <a:noAutofit/>
          </a:bodyPr>
          <a:lstStyle/>
          <a:p>
            <a:pPr marL="0" indent="0">
              <a:buNone/>
            </a:pPr>
            <a:r>
              <a:rPr lang="en-GB" sz="3600" dirty="0"/>
              <a:t>To publish an app on the Google Play store, your app must be “signed”</a:t>
            </a:r>
          </a:p>
        </p:txBody>
      </p:sp>
      <p:pic>
        <p:nvPicPr>
          <p:cNvPr id="6" name="Picture 5" descr="A picture containing table&#10;&#10;Description automatically generated">
            <a:extLst>
              <a:ext uri="{FF2B5EF4-FFF2-40B4-BE49-F238E27FC236}">
                <a16:creationId xmlns:a16="http://schemas.microsoft.com/office/drawing/2014/main" id="{280CEDC8-95B8-4C79-B2C0-4AE6AEF340D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664200" y="1757362"/>
            <a:ext cx="5943600" cy="3343275"/>
          </a:xfrm>
          <a:prstGeom prst="rect">
            <a:avLst/>
          </a:prstGeom>
        </p:spPr>
      </p:pic>
      <p:sp>
        <p:nvSpPr>
          <p:cNvPr id="4" name="Date Placeholder 3">
            <a:extLst>
              <a:ext uri="{FF2B5EF4-FFF2-40B4-BE49-F238E27FC236}">
                <a16:creationId xmlns:a16="http://schemas.microsoft.com/office/drawing/2014/main" id="{BE2E4921-0DDC-48C6-A2B7-18C032CB9858}"/>
              </a:ext>
            </a:extLst>
          </p:cNvPr>
          <p:cNvSpPr>
            <a:spLocks noGrp="1"/>
          </p:cNvSpPr>
          <p:nvPr>
            <p:ph type="dt" sz="half" idx="10"/>
          </p:nvPr>
        </p:nvSpPr>
        <p:spPr/>
        <p:txBody>
          <a:bodyPr/>
          <a:lstStyle/>
          <a:p>
            <a:fld id="{98EAF58C-0C8F-4615-B97C-72FF9928F42B}" type="datetime12">
              <a:rPr lang="en-GB" smtClean="0"/>
              <a:t>11:46 PM</a:t>
            </a:fld>
            <a:endParaRPr lang="en-GB"/>
          </a:p>
        </p:txBody>
      </p:sp>
      <p:sp>
        <p:nvSpPr>
          <p:cNvPr id="7" name="Rectangle 6">
            <a:extLst>
              <a:ext uri="{FF2B5EF4-FFF2-40B4-BE49-F238E27FC236}">
                <a16:creationId xmlns:a16="http://schemas.microsoft.com/office/drawing/2014/main" id="{CFBD108F-D647-40F8-9B23-AAA3255E2F20}"/>
              </a:ext>
            </a:extLst>
          </p:cNvPr>
          <p:cNvSpPr/>
          <p:nvPr/>
        </p:nvSpPr>
        <p:spPr>
          <a:xfrm>
            <a:off x="11313319" y="695041"/>
            <a:ext cx="75219" cy="159544"/>
          </a:xfrm>
          <a:prstGeom prst="rect">
            <a:avLst/>
          </a:prstGeom>
          <a:solidFill>
            <a:srgbClr val="D9D9D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01105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D336-BFE5-413D-B4F5-07C40204ABF4}"/>
              </a:ext>
            </a:extLst>
          </p:cNvPr>
          <p:cNvSpPr>
            <a:spLocks noGrp="1"/>
          </p:cNvSpPr>
          <p:nvPr>
            <p:ph type="title"/>
          </p:nvPr>
        </p:nvSpPr>
        <p:spPr>
          <a:xfrm>
            <a:off x="7535048" y="431568"/>
            <a:ext cx="3017982" cy="1325563"/>
          </a:xfrm>
        </p:spPr>
        <p:txBody>
          <a:bodyPr/>
          <a:lstStyle/>
          <a:p>
            <a:r>
              <a:rPr lang="en-GB" dirty="0"/>
              <a:t>Signing and Keys</a:t>
            </a:r>
          </a:p>
        </p:txBody>
      </p:sp>
      <p:sp>
        <p:nvSpPr>
          <p:cNvPr id="4" name="Rectangle 3">
            <a:extLst>
              <a:ext uri="{FF2B5EF4-FFF2-40B4-BE49-F238E27FC236}">
                <a16:creationId xmlns:a16="http://schemas.microsoft.com/office/drawing/2014/main" id="{B3DFFF47-CB9F-4487-968C-D82470E961CA}"/>
              </a:ext>
            </a:extLst>
          </p:cNvPr>
          <p:cNvSpPr/>
          <p:nvPr/>
        </p:nvSpPr>
        <p:spPr>
          <a:xfrm>
            <a:off x="892598" y="764670"/>
            <a:ext cx="6096000" cy="5509200"/>
          </a:xfrm>
          <a:prstGeom prst="rect">
            <a:avLst/>
          </a:prstGeom>
        </p:spPr>
        <p:txBody>
          <a:bodyPr>
            <a:spAutoFit/>
          </a:bodyPr>
          <a:lstStyle/>
          <a:p>
            <a:r>
              <a:rPr lang="en-US" sz="1600" dirty="0">
                <a:solidFill>
                  <a:srgbClr val="455463"/>
                </a:solidFill>
                <a:latin typeface="Open Sans"/>
              </a:rPr>
              <a:t>A </a:t>
            </a:r>
            <a:r>
              <a:rPr lang="en-US" sz="1600" dirty="0">
                <a:solidFill>
                  <a:srgbClr val="3B73B9"/>
                </a:solidFill>
                <a:latin typeface="Open Sans"/>
                <a:hlinkClick r:id="rId3"/>
              </a:rPr>
              <a:t>Keystore</a:t>
            </a:r>
            <a:r>
              <a:rPr lang="en-US" sz="1600" dirty="0">
                <a:solidFill>
                  <a:srgbClr val="455463"/>
                </a:solidFill>
                <a:latin typeface="Open Sans"/>
              </a:rPr>
              <a:t> is an encrypted storage container file for "keys" and certificates (similar to an encrypted ZIP or RAR file).</a:t>
            </a:r>
          </a:p>
          <a:p>
            <a:endParaRPr lang="en-US" sz="1600" dirty="0">
              <a:solidFill>
                <a:srgbClr val="455463"/>
              </a:solidFill>
              <a:latin typeface="Open Sans"/>
            </a:endParaRPr>
          </a:p>
          <a:p>
            <a:r>
              <a:rPr lang="en-US" sz="1600" dirty="0">
                <a:solidFill>
                  <a:srgbClr val="455463"/>
                </a:solidFill>
                <a:latin typeface="Open Sans"/>
              </a:rPr>
              <a:t>A key / certificate on the other hand is an RSA public / private key pair. It is used to sign your apps. The signature identifies you as the developer. Never ever loose the key you used to publish your app to the play store. That key is unique </a:t>
            </a:r>
            <a:r>
              <a:rPr lang="en-US" sz="1600" b="1" dirty="0">
                <a:solidFill>
                  <a:srgbClr val="455463"/>
                </a:solidFill>
                <a:latin typeface="Open Sans"/>
              </a:rPr>
              <a:t>can not</a:t>
            </a:r>
            <a:r>
              <a:rPr lang="en-US" sz="1600" dirty="0">
                <a:solidFill>
                  <a:srgbClr val="455463"/>
                </a:solidFill>
                <a:latin typeface="Open Sans"/>
              </a:rPr>
              <a:t> be recreated. If you loose the keystore file or forget the keystore / key password, you can't update your app anymore. You basically lost the only thing that authenticates you as the developer.</a:t>
            </a:r>
          </a:p>
          <a:p>
            <a:endParaRPr lang="en-US" sz="1600" dirty="0">
              <a:solidFill>
                <a:srgbClr val="455463"/>
              </a:solidFill>
              <a:latin typeface="Open Sans"/>
            </a:endParaRPr>
          </a:p>
          <a:p>
            <a:r>
              <a:rPr lang="en-US" sz="1600" dirty="0">
                <a:solidFill>
                  <a:srgbClr val="455463"/>
                </a:solidFill>
                <a:latin typeface="Open Sans"/>
              </a:rPr>
              <a:t>Also keep the keystore and the passwords save and secure. If someone gets his hands on your key (the file as well as the passwords) he can actually create new builds, update your app and may even tinker with </a:t>
            </a:r>
            <a:r>
              <a:rPr lang="en-US" sz="1600" dirty="0" err="1">
                <a:solidFill>
                  <a:srgbClr val="455463"/>
                </a:solidFill>
                <a:latin typeface="Open Sans"/>
              </a:rPr>
              <a:t>inapp</a:t>
            </a:r>
            <a:r>
              <a:rPr lang="en-US" sz="1600" dirty="0">
                <a:solidFill>
                  <a:srgbClr val="455463"/>
                </a:solidFill>
                <a:latin typeface="Open Sans"/>
              </a:rPr>
              <a:t> purchases or anything that requires your personal certificate.</a:t>
            </a:r>
          </a:p>
          <a:p>
            <a:r>
              <a:rPr lang="en-US" sz="1600" dirty="0">
                <a:solidFill>
                  <a:srgbClr val="455463"/>
                </a:solidFill>
                <a:latin typeface="Open Sans"/>
              </a:rPr>
              <a:t>You can't publish an unsigned APK (or one signed with a development certificate). The </a:t>
            </a:r>
            <a:r>
              <a:rPr lang="en-US" sz="1600" dirty="0" err="1">
                <a:solidFill>
                  <a:srgbClr val="455463"/>
                </a:solidFill>
                <a:latin typeface="Open Sans"/>
              </a:rPr>
              <a:t>Playstore</a:t>
            </a:r>
            <a:r>
              <a:rPr lang="en-US" sz="1600" dirty="0">
                <a:solidFill>
                  <a:srgbClr val="455463"/>
                </a:solidFill>
                <a:latin typeface="Open Sans"/>
              </a:rPr>
              <a:t> only accept APKs that are signed with a personal key.</a:t>
            </a:r>
          </a:p>
          <a:p>
            <a:endParaRPr lang="en-US" sz="1600" b="0" i="0" dirty="0">
              <a:solidFill>
                <a:srgbClr val="455463"/>
              </a:solidFill>
              <a:effectLst/>
              <a:latin typeface="Open Sans"/>
            </a:endParaRPr>
          </a:p>
          <a:p>
            <a:r>
              <a:rPr lang="en-GB" sz="1600" dirty="0">
                <a:hlinkClick r:id="rId4"/>
              </a:rPr>
              <a:t> ~ Bunny83</a:t>
            </a:r>
            <a:r>
              <a:rPr lang="en-GB" sz="1600" dirty="0"/>
              <a:t> (Unity Forum)</a:t>
            </a:r>
            <a:endParaRPr lang="en-US" sz="1600" b="0" i="0" dirty="0">
              <a:solidFill>
                <a:srgbClr val="455463"/>
              </a:solidFill>
              <a:effectLst/>
              <a:latin typeface="Open Sans"/>
            </a:endParaRPr>
          </a:p>
        </p:txBody>
      </p:sp>
      <p:pic>
        <p:nvPicPr>
          <p:cNvPr id="1026" name="Picture 2" descr="Tricks are for Kids– How the Easter Bunny is Making a Liar Out of Your  Child | The Ratchette">
            <a:extLst>
              <a:ext uri="{FF2B5EF4-FFF2-40B4-BE49-F238E27FC236}">
                <a16:creationId xmlns:a16="http://schemas.microsoft.com/office/drawing/2014/main" id="{A138DE49-659C-454F-9A0B-89873DDCA7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879"/>
          <a:stretch/>
        </p:blipFill>
        <p:spPr bwMode="auto">
          <a:xfrm>
            <a:off x="7691184" y="1642428"/>
            <a:ext cx="3587612" cy="43414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636E55-7B36-44CF-9048-6FEA65A8509C}"/>
              </a:ext>
            </a:extLst>
          </p:cNvPr>
          <p:cNvSpPr txBox="1"/>
          <p:nvPr/>
        </p:nvSpPr>
        <p:spPr>
          <a:xfrm>
            <a:off x="7755782" y="5983901"/>
            <a:ext cx="3673535" cy="338554"/>
          </a:xfrm>
          <a:prstGeom prst="rect">
            <a:avLst/>
          </a:prstGeom>
          <a:noFill/>
        </p:spPr>
        <p:txBody>
          <a:bodyPr wrap="square" rtlCol="0">
            <a:spAutoFit/>
          </a:bodyPr>
          <a:lstStyle/>
          <a:p>
            <a:r>
              <a:rPr lang="en-GB" sz="1600" dirty="0"/>
              <a:t>This is how I imagine Bunny83 to look</a:t>
            </a:r>
          </a:p>
        </p:txBody>
      </p:sp>
      <p:sp>
        <p:nvSpPr>
          <p:cNvPr id="3" name="Date Placeholder 2">
            <a:extLst>
              <a:ext uri="{FF2B5EF4-FFF2-40B4-BE49-F238E27FC236}">
                <a16:creationId xmlns:a16="http://schemas.microsoft.com/office/drawing/2014/main" id="{C89BC927-4FDE-4B05-9D4B-00485AC16F81}"/>
              </a:ext>
            </a:extLst>
          </p:cNvPr>
          <p:cNvSpPr>
            <a:spLocks noGrp="1"/>
          </p:cNvSpPr>
          <p:nvPr>
            <p:ph type="dt" sz="half" idx="10"/>
          </p:nvPr>
        </p:nvSpPr>
        <p:spPr/>
        <p:txBody>
          <a:bodyPr/>
          <a:lstStyle/>
          <a:p>
            <a:fld id="{4520B9BB-9CE5-4E6E-9EE6-5B1ACCB4912A}" type="datetime12">
              <a:rPr lang="en-GB" smtClean="0"/>
              <a:t>11:46 PM</a:t>
            </a:fld>
            <a:endParaRPr lang="en-GB"/>
          </a:p>
        </p:txBody>
      </p:sp>
      <p:sp>
        <p:nvSpPr>
          <p:cNvPr id="7" name="Rectangle 6">
            <a:extLst>
              <a:ext uri="{FF2B5EF4-FFF2-40B4-BE49-F238E27FC236}">
                <a16:creationId xmlns:a16="http://schemas.microsoft.com/office/drawing/2014/main" id="{8284D459-2CC9-4F5A-9955-6D66F716A076}"/>
              </a:ext>
            </a:extLst>
          </p:cNvPr>
          <p:cNvSpPr/>
          <p:nvPr/>
        </p:nvSpPr>
        <p:spPr>
          <a:xfrm>
            <a:off x="11313319" y="695041"/>
            <a:ext cx="75219" cy="159544"/>
          </a:xfrm>
          <a:prstGeom prst="rect">
            <a:avLst/>
          </a:prstGeom>
          <a:solidFill>
            <a:srgbClr val="D9D9D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3778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4F9C4-2577-4678-B817-AE07D389B801}"/>
              </a:ext>
            </a:extLst>
          </p:cNvPr>
          <p:cNvSpPr>
            <a:spLocks noGrp="1"/>
          </p:cNvSpPr>
          <p:nvPr>
            <p:ph type="title"/>
          </p:nvPr>
        </p:nvSpPr>
        <p:spPr/>
        <p:txBody>
          <a:bodyPr/>
          <a:lstStyle/>
          <a:p>
            <a:r>
              <a:rPr lang="en-GB" dirty="0"/>
              <a:t>Luckily It’s Fairly Straight Forward</a:t>
            </a:r>
          </a:p>
        </p:txBody>
      </p:sp>
      <p:pic>
        <p:nvPicPr>
          <p:cNvPr id="6" name="Picture 5">
            <a:extLst>
              <a:ext uri="{FF2B5EF4-FFF2-40B4-BE49-F238E27FC236}">
                <a16:creationId xmlns:a16="http://schemas.microsoft.com/office/drawing/2014/main" id="{91B3E722-D042-41A2-8E1E-AC25680B7F3D}"/>
              </a:ext>
            </a:extLst>
          </p:cNvPr>
          <p:cNvPicPr>
            <a:picLocks noChangeAspect="1"/>
          </p:cNvPicPr>
          <p:nvPr/>
        </p:nvPicPr>
        <p:blipFill>
          <a:blip r:embed="rId2"/>
          <a:stretch>
            <a:fillRect/>
          </a:stretch>
        </p:blipFill>
        <p:spPr>
          <a:xfrm>
            <a:off x="392016" y="1818289"/>
            <a:ext cx="4673360" cy="4829504"/>
          </a:xfrm>
          <a:prstGeom prst="rect">
            <a:avLst/>
          </a:prstGeom>
        </p:spPr>
      </p:pic>
      <p:pic>
        <p:nvPicPr>
          <p:cNvPr id="7" name="Picture 6">
            <a:extLst>
              <a:ext uri="{FF2B5EF4-FFF2-40B4-BE49-F238E27FC236}">
                <a16:creationId xmlns:a16="http://schemas.microsoft.com/office/drawing/2014/main" id="{53486846-DF50-457D-A1A7-D45939083109}"/>
              </a:ext>
            </a:extLst>
          </p:cNvPr>
          <p:cNvPicPr>
            <a:picLocks noChangeAspect="1"/>
          </p:cNvPicPr>
          <p:nvPr/>
        </p:nvPicPr>
        <p:blipFill>
          <a:blip r:embed="rId3"/>
          <a:stretch>
            <a:fillRect/>
          </a:stretch>
        </p:blipFill>
        <p:spPr>
          <a:xfrm>
            <a:off x="5162023" y="1818289"/>
            <a:ext cx="2673917" cy="2620439"/>
          </a:xfrm>
          <a:prstGeom prst="rect">
            <a:avLst/>
          </a:prstGeom>
        </p:spPr>
      </p:pic>
      <p:sp>
        <p:nvSpPr>
          <p:cNvPr id="9" name="Rectangle 8">
            <a:extLst>
              <a:ext uri="{FF2B5EF4-FFF2-40B4-BE49-F238E27FC236}">
                <a16:creationId xmlns:a16="http://schemas.microsoft.com/office/drawing/2014/main" id="{FEB6C78A-9E3E-459D-878E-572012745AB0}"/>
              </a:ext>
            </a:extLst>
          </p:cNvPr>
          <p:cNvSpPr/>
          <p:nvPr/>
        </p:nvSpPr>
        <p:spPr>
          <a:xfrm>
            <a:off x="1592318" y="3783725"/>
            <a:ext cx="1113938" cy="2848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D22A254-A4C8-491E-8EC4-C52B53BC0D23}"/>
              </a:ext>
            </a:extLst>
          </p:cNvPr>
          <p:cNvSpPr/>
          <p:nvPr/>
        </p:nvSpPr>
        <p:spPr>
          <a:xfrm>
            <a:off x="5162023" y="2023976"/>
            <a:ext cx="855468" cy="18982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9FFFB01-7DC2-46DE-B6D6-8862BF6F205E}"/>
              </a:ext>
            </a:extLst>
          </p:cNvPr>
          <p:cNvCxnSpPr>
            <a:cxnSpLocks/>
            <a:stCxn id="9" idx="3"/>
            <a:endCxn id="10" idx="1"/>
          </p:cNvCxnSpPr>
          <p:nvPr/>
        </p:nvCxnSpPr>
        <p:spPr>
          <a:xfrm flipV="1">
            <a:off x="2706256" y="2118887"/>
            <a:ext cx="2455767" cy="180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2C1EF49-1FB8-49FD-840F-891AB8A6675E}"/>
              </a:ext>
            </a:extLst>
          </p:cNvPr>
          <p:cNvSpPr txBox="1"/>
          <p:nvPr/>
        </p:nvSpPr>
        <p:spPr>
          <a:xfrm>
            <a:off x="5162023" y="4530436"/>
            <a:ext cx="2673917" cy="2031325"/>
          </a:xfrm>
          <a:prstGeom prst="rect">
            <a:avLst/>
          </a:prstGeom>
          <a:noFill/>
          <a:ln>
            <a:solidFill>
              <a:schemeClr val="tx1"/>
            </a:solidFill>
          </a:ln>
        </p:spPr>
        <p:txBody>
          <a:bodyPr wrap="square" rtlCol="0">
            <a:spAutoFit/>
          </a:bodyPr>
          <a:lstStyle/>
          <a:p>
            <a:r>
              <a:rPr lang="en-GB" dirty="0"/>
              <a:t>From here you can create a Key File, and save it to any location on your pc choose.</a:t>
            </a:r>
          </a:p>
          <a:p>
            <a:endParaRPr lang="en-GB" dirty="0"/>
          </a:p>
          <a:p>
            <a:r>
              <a:rPr lang="en-GB" dirty="0"/>
              <a:t>Don’t lose the key, you will need to publish.</a:t>
            </a:r>
          </a:p>
        </p:txBody>
      </p:sp>
      <p:sp>
        <p:nvSpPr>
          <p:cNvPr id="16" name="TextBox 15">
            <a:extLst>
              <a:ext uri="{FF2B5EF4-FFF2-40B4-BE49-F238E27FC236}">
                <a16:creationId xmlns:a16="http://schemas.microsoft.com/office/drawing/2014/main" id="{8B4ADDC1-C625-4265-9B5B-5431A633A76A}"/>
              </a:ext>
            </a:extLst>
          </p:cNvPr>
          <p:cNvSpPr txBox="1"/>
          <p:nvPr/>
        </p:nvSpPr>
        <p:spPr>
          <a:xfrm>
            <a:off x="8137237" y="1818289"/>
            <a:ext cx="3773055" cy="2523768"/>
          </a:xfrm>
          <a:prstGeom prst="rect">
            <a:avLst/>
          </a:prstGeom>
          <a:noFill/>
          <a:ln w="76200">
            <a:solidFill>
              <a:srgbClr val="FF0000"/>
            </a:solidFill>
          </a:ln>
        </p:spPr>
        <p:txBody>
          <a:bodyPr wrap="square" rtlCol="0">
            <a:spAutoFit/>
          </a:bodyPr>
          <a:lstStyle/>
          <a:p>
            <a:pPr algn="ctr"/>
            <a:r>
              <a:rPr lang="en-GB" u="sng" dirty="0"/>
              <a:t>TOP TIPS</a:t>
            </a:r>
          </a:p>
          <a:p>
            <a:pPr marL="285750" indent="-285750" algn="ctr">
              <a:buFont typeface="Arial" panose="020B0604020202020204" pitchFamily="34" charset="0"/>
              <a:buChar char="•"/>
            </a:pPr>
            <a:r>
              <a:rPr lang="en-GB" dirty="0"/>
              <a:t>Don’t lose your key</a:t>
            </a:r>
          </a:p>
          <a:p>
            <a:pPr marL="285750" indent="-285750" algn="ctr">
              <a:buFont typeface="Arial" panose="020B0604020202020204" pitchFamily="34" charset="0"/>
              <a:buChar char="•"/>
            </a:pPr>
            <a:r>
              <a:rPr lang="en-GB" dirty="0"/>
              <a:t>Give your self a company name</a:t>
            </a:r>
          </a:p>
          <a:p>
            <a:pPr marL="285750" indent="-285750" algn="ctr">
              <a:buFont typeface="Arial" panose="020B0604020202020204" pitchFamily="34" charset="0"/>
              <a:buChar char="•"/>
            </a:pPr>
            <a:r>
              <a:rPr lang="en-GB" dirty="0"/>
              <a:t>Package name will look something like this</a:t>
            </a:r>
          </a:p>
          <a:p>
            <a:pPr marL="285750" indent="-285750" algn="ctr">
              <a:buFont typeface="Arial" panose="020B0604020202020204" pitchFamily="34" charset="0"/>
              <a:buChar char="•"/>
            </a:pPr>
            <a:endParaRPr lang="en-GB" dirty="0"/>
          </a:p>
          <a:p>
            <a:pPr algn="ctr"/>
            <a:r>
              <a:rPr lang="en-GB" sz="1400" dirty="0" err="1"/>
              <a:t>com.COMPANYNAME.PROJECTNAME</a:t>
            </a:r>
            <a:endParaRPr lang="en-GB" sz="1400" dirty="0"/>
          </a:p>
          <a:p>
            <a:pPr algn="ctr"/>
            <a:endParaRPr lang="en-GB" dirty="0"/>
          </a:p>
          <a:p>
            <a:pPr algn="ctr"/>
            <a:endParaRPr lang="en-GB" dirty="0"/>
          </a:p>
        </p:txBody>
      </p:sp>
      <p:sp>
        <p:nvSpPr>
          <p:cNvPr id="3" name="Date Placeholder 2">
            <a:extLst>
              <a:ext uri="{FF2B5EF4-FFF2-40B4-BE49-F238E27FC236}">
                <a16:creationId xmlns:a16="http://schemas.microsoft.com/office/drawing/2014/main" id="{AD5E9331-D513-4282-B7D5-7B9625E104B8}"/>
              </a:ext>
            </a:extLst>
          </p:cNvPr>
          <p:cNvSpPr>
            <a:spLocks noGrp="1"/>
          </p:cNvSpPr>
          <p:nvPr>
            <p:ph type="dt" sz="half" idx="10"/>
          </p:nvPr>
        </p:nvSpPr>
        <p:spPr/>
        <p:txBody>
          <a:bodyPr/>
          <a:lstStyle/>
          <a:p>
            <a:fld id="{91A44892-8870-46C3-94A5-2B206387E536}" type="datetime12">
              <a:rPr lang="en-GB" smtClean="0"/>
              <a:t>11:46 PM</a:t>
            </a:fld>
            <a:endParaRPr lang="en-GB"/>
          </a:p>
        </p:txBody>
      </p:sp>
      <p:sp>
        <p:nvSpPr>
          <p:cNvPr id="11" name="Rectangle 10">
            <a:extLst>
              <a:ext uri="{FF2B5EF4-FFF2-40B4-BE49-F238E27FC236}">
                <a16:creationId xmlns:a16="http://schemas.microsoft.com/office/drawing/2014/main" id="{76096C0C-2E5B-440C-8298-AFB3A0D8B93B}"/>
              </a:ext>
            </a:extLst>
          </p:cNvPr>
          <p:cNvSpPr/>
          <p:nvPr/>
        </p:nvSpPr>
        <p:spPr>
          <a:xfrm>
            <a:off x="11313319" y="695041"/>
            <a:ext cx="75219" cy="159544"/>
          </a:xfrm>
          <a:prstGeom prst="rect">
            <a:avLst/>
          </a:prstGeom>
          <a:solidFill>
            <a:srgbClr val="D9D9D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9901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BA132-1F17-437D-810E-5DFEAA06542C}"/>
              </a:ext>
            </a:extLst>
          </p:cNvPr>
          <p:cNvSpPr>
            <a:spLocks noGrp="1"/>
          </p:cNvSpPr>
          <p:nvPr>
            <p:ph type="title"/>
          </p:nvPr>
        </p:nvSpPr>
        <p:spPr/>
        <p:txBody>
          <a:bodyPr/>
          <a:lstStyle/>
          <a:p>
            <a:r>
              <a:rPr lang="en-GB" dirty="0"/>
              <a:t>The Play Store Dev Dashboard</a:t>
            </a:r>
          </a:p>
        </p:txBody>
      </p:sp>
      <p:pic>
        <p:nvPicPr>
          <p:cNvPr id="5" name="Picture 4">
            <a:extLst>
              <a:ext uri="{FF2B5EF4-FFF2-40B4-BE49-F238E27FC236}">
                <a16:creationId xmlns:a16="http://schemas.microsoft.com/office/drawing/2014/main" id="{471641F1-1006-4E3A-93B4-5B64F5676356}"/>
              </a:ext>
            </a:extLst>
          </p:cNvPr>
          <p:cNvPicPr>
            <a:picLocks noChangeAspect="1"/>
          </p:cNvPicPr>
          <p:nvPr/>
        </p:nvPicPr>
        <p:blipFill rotWithShape="1">
          <a:blip r:embed="rId2"/>
          <a:srcRect l="50000" t="-1298" r="11466" b="1298"/>
          <a:stretch/>
        </p:blipFill>
        <p:spPr>
          <a:xfrm>
            <a:off x="987055" y="1230310"/>
            <a:ext cx="6771290" cy="4942133"/>
          </a:xfrm>
          <a:prstGeom prst="rect">
            <a:avLst/>
          </a:prstGeom>
        </p:spPr>
      </p:pic>
      <p:sp>
        <p:nvSpPr>
          <p:cNvPr id="3" name="Date Placeholder 2">
            <a:extLst>
              <a:ext uri="{FF2B5EF4-FFF2-40B4-BE49-F238E27FC236}">
                <a16:creationId xmlns:a16="http://schemas.microsoft.com/office/drawing/2014/main" id="{8B439CE7-2A2E-4B57-BBDF-B52AB913529B}"/>
              </a:ext>
            </a:extLst>
          </p:cNvPr>
          <p:cNvSpPr>
            <a:spLocks noGrp="1"/>
          </p:cNvSpPr>
          <p:nvPr>
            <p:ph type="dt" sz="half" idx="10"/>
          </p:nvPr>
        </p:nvSpPr>
        <p:spPr/>
        <p:txBody>
          <a:bodyPr/>
          <a:lstStyle/>
          <a:p>
            <a:fld id="{7E305B90-3CC2-48C1-9A98-5961C8C8108B}" type="datetime12">
              <a:rPr lang="en-GB" smtClean="0"/>
              <a:t>11:46 PM</a:t>
            </a:fld>
            <a:endParaRPr lang="en-GB"/>
          </a:p>
        </p:txBody>
      </p:sp>
      <p:sp>
        <p:nvSpPr>
          <p:cNvPr id="6" name="Rectangle 5">
            <a:extLst>
              <a:ext uri="{FF2B5EF4-FFF2-40B4-BE49-F238E27FC236}">
                <a16:creationId xmlns:a16="http://schemas.microsoft.com/office/drawing/2014/main" id="{1491C3BE-33B2-4B0D-BD04-72782D45B384}"/>
              </a:ext>
            </a:extLst>
          </p:cNvPr>
          <p:cNvSpPr/>
          <p:nvPr/>
        </p:nvSpPr>
        <p:spPr>
          <a:xfrm>
            <a:off x="11313319" y="695041"/>
            <a:ext cx="75219" cy="159544"/>
          </a:xfrm>
          <a:prstGeom prst="rect">
            <a:avLst/>
          </a:prstGeom>
          <a:solidFill>
            <a:srgbClr val="D9D9D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83137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C1FD-DC69-4E16-9721-E14CC0940DD9}"/>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7C1204FC-4342-446E-B8FA-64A0EEF9E2B6}"/>
              </a:ext>
            </a:extLst>
          </p:cNvPr>
          <p:cNvSpPr>
            <a:spLocks noGrp="1"/>
          </p:cNvSpPr>
          <p:nvPr>
            <p:ph type="subTitle" idx="1"/>
          </p:nvPr>
        </p:nvSpPr>
        <p:spPr/>
        <p:txBody>
          <a:bodyPr/>
          <a:lstStyle/>
          <a:p>
            <a:endParaRPr lang="en-GB"/>
          </a:p>
        </p:txBody>
      </p:sp>
      <p:pic>
        <p:nvPicPr>
          <p:cNvPr id="1026" name="Picture 2" descr="Samsung Galaxy Tab A7 3GB 32GB Wi-Fi 10.4 Inch Tablet - Grey - Laptops  Direct">
            <a:extLst>
              <a:ext uri="{FF2B5EF4-FFF2-40B4-BE49-F238E27FC236}">
                <a16:creationId xmlns:a16="http://schemas.microsoft.com/office/drawing/2014/main" id="{0C8A2CDF-0527-4D33-AEA8-B61A14F1D8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00" t="20361" r="4601" b="19423"/>
          <a:stretch/>
        </p:blipFill>
        <p:spPr bwMode="auto">
          <a:xfrm>
            <a:off x="-264366" y="-152400"/>
            <a:ext cx="12456366" cy="71807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5A3C677-04EB-4609-82B2-6E5E54829271}"/>
              </a:ext>
            </a:extLst>
          </p:cNvPr>
          <p:cNvSpPr/>
          <p:nvPr/>
        </p:nvSpPr>
        <p:spPr>
          <a:xfrm>
            <a:off x="355600" y="419100"/>
            <a:ext cx="11277600" cy="5943600"/>
          </a:xfrm>
          <a:prstGeom prst="roundRect">
            <a:avLst>
              <a:gd name="adj" fmla="val 1569"/>
            </a:avLst>
          </a:prstGeom>
          <a:solidFill>
            <a:srgbClr val="0009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0" name="Picture 6" descr="Drag To Verify (Swipe To Unlock) Component For Vue.js - Vue Script">
            <a:extLst>
              <a:ext uri="{FF2B5EF4-FFF2-40B4-BE49-F238E27FC236}">
                <a16:creationId xmlns:a16="http://schemas.microsoft.com/office/drawing/2014/main" id="{22AE2E04-0018-4965-91BD-0815B0ACA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137" y="4196742"/>
            <a:ext cx="2422525" cy="1393884"/>
          </a:xfrm>
          <a:prstGeom prst="rect">
            <a:avLst/>
          </a:prstGeom>
          <a:solidFill>
            <a:schemeClr val="accent2"/>
          </a:solidFill>
        </p:spPr>
      </p:pic>
      <p:sp>
        <p:nvSpPr>
          <p:cNvPr id="6" name="TextBox 5">
            <a:extLst>
              <a:ext uri="{FF2B5EF4-FFF2-40B4-BE49-F238E27FC236}">
                <a16:creationId xmlns:a16="http://schemas.microsoft.com/office/drawing/2014/main" id="{3DF48882-8589-4F02-9106-F7B102289AAD}"/>
              </a:ext>
            </a:extLst>
          </p:cNvPr>
          <p:cNvSpPr txBox="1"/>
          <p:nvPr/>
        </p:nvSpPr>
        <p:spPr>
          <a:xfrm>
            <a:off x="3504742" y="3390900"/>
            <a:ext cx="4918149" cy="369332"/>
          </a:xfrm>
          <a:prstGeom prst="rect">
            <a:avLst/>
          </a:prstGeom>
          <a:noFill/>
        </p:spPr>
        <p:txBody>
          <a:bodyPr wrap="square" rtlCol="0">
            <a:spAutoFit/>
          </a:bodyPr>
          <a:lstStyle/>
          <a:p>
            <a:r>
              <a:rPr lang="en-US" dirty="0">
                <a:solidFill>
                  <a:schemeClr val="bg1"/>
                </a:solidFill>
              </a:rPr>
              <a:t>CMP6187 – Mobile Game Development – Week 1 </a:t>
            </a:r>
          </a:p>
        </p:txBody>
      </p:sp>
    </p:spTree>
    <p:extLst>
      <p:ext uri="{BB962C8B-B14F-4D97-AF65-F5344CB8AC3E}">
        <p14:creationId xmlns:p14="http://schemas.microsoft.com/office/powerpoint/2010/main" val="2433606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D15FFD-A3AC-476C-BB4A-8751C4A9A4F9}"/>
              </a:ext>
            </a:extLst>
          </p:cNvPr>
          <p:cNvPicPr>
            <a:picLocks noChangeAspect="1"/>
          </p:cNvPicPr>
          <p:nvPr/>
        </p:nvPicPr>
        <p:blipFill rotWithShape="1">
          <a:blip r:embed="rId2"/>
          <a:srcRect t="6494" r="26889"/>
          <a:stretch/>
        </p:blipFill>
        <p:spPr>
          <a:xfrm>
            <a:off x="1877793" y="617308"/>
            <a:ext cx="8039929" cy="5623383"/>
          </a:xfrm>
          <a:prstGeom prst="rect">
            <a:avLst/>
          </a:prstGeom>
        </p:spPr>
      </p:pic>
      <p:sp>
        <p:nvSpPr>
          <p:cNvPr id="2" name="Date Placeholder 1">
            <a:extLst>
              <a:ext uri="{FF2B5EF4-FFF2-40B4-BE49-F238E27FC236}">
                <a16:creationId xmlns:a16="http://schemas.microsoft.com/office/drawing/2014/main" id="{9069C44C-981F-4CD9-9116-F1A7366F7EC7}"/>
              </a:ext>
            </a:extLst>
          </p:cNvPr>
          <p:cNvSpPr>
            <a:spLocks noGrp="1"/>
          </p:cNvSpPr>
          <p:nvPr>
            <p:ph type="dt" sz="half" idx="10"/>
          </p:nvPr>
        </p:nvSpPr>
        <p:spPr/>
        <p:txBody>
          <a:bodyPr/>
          <a:lstStyle/>
          <a:p>
            <a:fld id="{DCE6FCE8-EF78-40BB-A5D2-DF4203D8B67C}" type="datetime12">
              <a:rPr lang="en-GB" smtClean="0"/>
              <a:t>11:46 PM</a:t>
            </a:fld>
            <a:endParaRPr lang="en-GB"/>
          </a:p>
        </p:txBody>
      </p:sp>
    </p:spTree>
    <p:extLst>
      <p:ext uri="{BB962C8B-B14F-4D97-AF65-F5344CB8AC3E}">
        <p14:creationId xmlns:p14="http://schemas.microsoft.com/office/powerpoint/2010/main" val="819149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140376-4E15-42E0-9A0F-487478C4A675}"/>
              </a:ext>
            </a:extLst>
          </p:cNvPr>
          <p:cNvPicPr>
            <a:picLocks noChangeAspect="1"/>
          </p:cNvPicPr>
          <p:nvPr/>
        </p:nvPicPr>
        <p:blipFill>
          <a:blip r:embed="rId2"/>
          <a:stretch>
            <a:fillRect/>
          </a:stretch>
        </p:blipFill>
        <p:spPr>
          <a:xfrm>
            <a:off x="786054" y="998485"/>
            <a:ext cx="5441125" cy="5018689"/>
          </a:xfrm>
          <a:prstGeom prst="rect">
            <a:avLst/>
          </a:prstGeom>
        </p:spPr>
      </p:pic>
      <p:pic>
        <p:nvPicPr>
          <p:cNvPr id="5" name="Picture 4">
            <a:extLst>
              <a:ext uri="{FF2B5EF4-FFF2-40B4-BE49-F238E27FC236}">
                <a16:creationId xmlns:a16="http://schemas.microsoft.com/office/drawing/2014/main" id="{8C2A8C87-4BE0-47F2-BBDF-FFA1D083C62E}"/>
              </a:ext>
            </a:extLst>
          </p:cNvPr>
          <p:cNvPicPr>
            <a:picLocks noChangeAspect="1"/>
          </p:cNvPicPr>
          <p:nvPr/>
        </p:nvPicPr>
        <p:blipFill>
          <a:blip r:embed="rId3"/>
          <a:stretch>
            <a:fillRect/>
          </a:stretch>
        </p:blipFill>
        <p:spPr>
          <a:xfrm>
            <a:off x="6385036" y="998485"/>
            <a:ext cx="5123314" cy="5018689"/>
          </a:xfrm>
          <a:prstGeom prst="rect">
            <a:avLst/>
          </a:prstGeom>
        </p:spPr>
      </p:pic>
      <p:sp>
        <p:nvSpPr>
          <p:cNvPr id="2" name="Date Placeholder 1">
            <a:extLst>
              <a:ext uri="{FF2B5EF4-FFF2-40B4-BE49-F238E27FC236}">
                <a16:creationId xmlns:a16="http://schemas.microsoft.com/office/drawing/2014/main" id="{3DD73E9F-2ACC-4628-AFA0-A648C47FC17B}"/>
              </a:ext>
            </a:extLst>
          </p:cNvPr>
          <p:cNvSpPr>
            <a:spLocks noGrp="1"/>
          </p:cNvSpPr>
          <p:nvPr>
            <p:ph type="dt" sz="half" idx="10"/>
          </p:nvPr>
        </p:nvSpPr>
        <p:spPr/>
        <p:txBody>
          <a:bodyPr/>
          <a:lstStyle/>
          <a:p>
            <a:fld id="{9F79F112-F7B6-4823-8753-CDB19C01F402}" type="datetime12">
              <a:rPr lang="en-GB" smtClean="0"/>
              <a:t>11:46 PM</a:t>
            </a:fld>
            <a:endParaRPr lang="en-GB"/>
          </a:p>
        </p:txBody>
      </p:sp>
      <p:sp>
        <p:nvSpPr>
          <p:cNvPr id="6" name="Rectangle 5">
            <a:extLst>
              <a:ext uri="{FF2B5EF4-FFF2-40B4-BE49-F238E27FC236}">
                <a16:creationId xmlns:a16="http://schemas.microsoft.com/office/drawing/2014/main" id="{464D4199-5129-4554-A18A-59275AE21E8A}"/>
              </a:ext>
            </a:extLst>
          </p:cNvPr>
          <p:cNvSpPr/>
          <p:nvPr/>
        </p:nvSpPr>
        <p:spPr>
          <a:xfrm>
            <a:off x="11313319" y="695041"/>
            <a:ext cx="75219" cy="159544"/>
          </a:xfrm>
          <a:prstGeom prst="rect">
            <a:avLst/>
          </a:prstGeom>
          <a:solidFill>
            <a:srgbClr val="D9D9D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20829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5A74BA3-0641-47D1-B043-767B54C98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867" y="1616276"/>
            <a:ext cx="1095905" cy="13667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droid – Google Play Protect">
            <a:extLst>
              <a:ext uri="{FF2B5EF4-FFF2-40B4-BE49-F238E27FC236}">
                <a16:creationId xmlns:a16="http://schemas.microsoft.com/office/drawing/2014/main" id="{C0C33E5B-F0CC-4892-AB13-B797CE491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39" y="3761883"/>
            <a:ext cx="1794115" cy="18462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play store logo png | Google play apps, Google play, Play store app">
            <a:extLst>
              <a:ext uri="{FF2B5EF4-FFF2-40B4-BE49-F238E27FC236}">
                <a16:creationId xmlns:a16="http://schemas.microsoft.com/office/drawing/2014/main" id="{5BA80CE6-ECBC-410D-8D22-697AE8ABC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1287" y="1343006"/>
            <a:ext cx="1624647" cy="17043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oogle Play Pass trial period extended to 30 days - Android Community">
            <a:extLst>
              <a:ext uri="{FF2B5EF4-FFF2-40B4-BE49-F238E27FC236}">
                <a16:creationId xmlns:a16="http://schemas.microsoft.com/office/drawing/2014/main" id="{467AAF44-3354-42C0-B215-9DC6135F0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707" y="4046078"/>
            <a:ext cx="1997665" cy="149513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eaderboards - BadgeOS">
            <a:extLst>
              <a:ext uri="{FF2B5EF4-FFF2-40B4-BE49-F238E27FC236}">
                <a16:creationId xmlns:a16="http://schemas.microsoft.com/office/drawing/2014/main" id="{4AF6ADEF-54C9-408D-BBE0-D6DB08A612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770" y="1172340"/>
            <a:ext cx="3659244" cy="184625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bout Google's &quot;EU user consent policy&quot; -">
            <a:extLst>
              <a:ext uri="{FF2B5EF4-FFF2-40B4-BE49-F238E27FC236}">
                <a16:creationId xmlns:a16="http://schemas.microsoft.com/office/drawing/2014/main" id="{81D218CF-ECDC-4058-B265-90704E381A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9999" y="4221408"/>
            <a:ext cx="1848020" cy="138601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Google Analytics Developer Branding Guidelines &amp; Policies">
            <a:extLst>
              <a:ext uri="{FF2B5EF4-FFF2-40B4-BE49-F238E27FC236}">
                <a16:creationId xmlns:a16="http://schemas.microsoft.com/office/drawing/2014/main" id="{FD0B0207-DD9A-4371-A518-9C57FFCFBE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551" y="1440942"/>
            <a:ext cx="2171241" cy="164384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Google Play Console 🥇 The Ultimate Guide for Developers &amp; Marketers">
            <a:extLst>
              <a:ext uri="{FF2B5EF4-FFF2-40B4-BE49-F238E27FC236}">
                <a16:creationId xmlns:a16="http://schemas.microsoft.com/office/drawing/2014/main" id="{CC2217BC-EF5D-4DD6-86F0-251A85E693E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92506" y="4221408"/>
            <a:ext cx="2245258" cy="138601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1C5AAE13-A80C-4286-8D25-CD4D5F932C0F}"/>
              </a:ext>
            </a:extLst>
          </p:cNvPr>
          <p:cNvSpPr>
            <a:spLocks noGrp="1"/>
          </p:cNvSpPr>
          <p:nvPr>
            <p:ph type="dt" sz="half" idx="10"/>
          </p:nvPr>
        </p:nvSpPr>
        <p:spPr/>
        <p:txBody>
          <a:bodyPr/>
          <a:lstStyle/>
          <a:p>
            <a:fld id="{B6406797-B478-45B6-BC99-E9F046E6FB30}" type="datetime12">
              <a:rPr lang="en-GB" smtClean="0"/>
              <a:t>11:46 PM</a:t>
            </a:fld>
            <a:endParaRPr lang="en-GB"/>
          </a:p>
        </p:txBody>
      </p:sp>
      <p:sp>
        <p:nvSpPr>
          <p:cNvPr id="11" name="Rectangle 10">
            <a:extLst>
              <a:ext uri="{FF2B5EF4-FFF2-40B4-BE49-F238E27FC236}">
                <a16:creationId xmlns:a16="http://schemas.microsoft.com/office/drawing/2014/main" id="{3B8BA1C9-C7B6-4601-B55B-6D147969C26E}"/>
              </a:ext>
            </a:extLst>
          </p:cNvPr>
          <p:cNvSpPr/>
          <p:nvPr/>
        </p:nvSpPr>
        <p:spPr>
          <a:xfrm>
            <a:off x="11313319" y="695041"/>
            <a:ext cx="75219" cy="159544"/>
          </a:xfrm>
          <a:prstGeom prst="rect">
            <a:avLst/>
          </a:prstGeom>
          <a:solidFill>
            <a:srgbClr val="D9D9D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00751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5A2001-6901-4884-84AC-A2AF4852BDBF}"/>
              </a:ext>
            </a:extLst>
          </p:cNvPr>
          <p:cNvPicPr>
            <a:picLocks noChangeAspect="1"/>
          </p:cNvPicPr>
          <p:nvPr/>
        </p:nvPicPr>
        <p:blipFill>
          <a:blip r:embed="rId3"/>
          <a:stretch>
            <a:fillRect/>
          </a:stretch>
        </p:blipFill>
        <p:spPr>
          <a:xfrm>
            <a:off x="768834" y="984909"/>
            <a:ext cx="2698266" cy="4158591"/>
          </a:xfrm>
          <a:prstGeom prst="rect">
            <a:avLst/>
          </a:prstGeom>
        </p:spPr>
      </p:pic>
      <p:pic>
        <p:nvPicPr>
          <p:cNvPr id="7" name="Picture 6">
            <a:extLst>
              <a:ext uri="{FF2B5EF4-FFF2-40B4-BE49-F238E27FC236}">
                <a16:creationId xmlns:a16="http://schemas.microsoft.com/office/drawing/2014/main" id="{975C3C3E-F0D9-4F76-AD3E-C77E4F3416F0}"/>
              </a:ext>
            </a:extLst>
          </p:cNvPr>
          <p:cNvPicPr>
            <a:picLocks noChangeAspect="1"/>
          </p:cNvPicPr>
          <p:nvPr/>
        </p:nvPicPr>
        <p:blipFill>
          <a:blip r:embed="rId4"/>
          <a:stretch>
            <a:fillRect/>
          </a:stretch>
        </p:blipFill>
        <p:spPr>
          <a:xfrm>
            <a:off x="3810030" y="1223035"/>
            <a:ext cx="3736955" cy="4165921"/>
          </a:xfrm>
          <a:prstGeom prst="rect">
            <a:avLst/>
          </a:prstGeom>
        </p:spPr>
      </p:pic>
      <p:pic>
        <p:nvPicPr>
          <p:cNvPr id="9" name="Picture 8">
            <a:extLst>
              <a:ext uri="{FF2B5EF4-FFF2-40B4-BE49-F238E27FC236}">
                <a16:creationId xmlns:a16="http://schemas.microsoft.com/office/drawing/2014/main" id="{CA8A28A0-96CF-422F-9627-75AFB029F0E7}"/>
              </a:ext>
            </a:extLst>
          </p:cNvPr>
          <p:cNvPicPr>
            <a:picLocks noChangeAspect="1"/>
          </p:cNvPicPr>
          <p:nvPr/>
        </p:nvPicPr>
        <p:blipFill>
          <a:blip r:embed="rId5"/>
          <a:stretch>
            <a:fillRect/>
          </a:stretch>
        </p:blipFill>
        <p:spPr>
          <a:xfrm>
            <a:off x="7889915" y="1223035"/>
            <a:ext cx="3498623" cy="3923400"/>
          </a:xfrm>
          <a:prstGeom prst="rect">
            <a:avLst/>
          </a:prstGeom>
        </p:spPr>
      </p:pic>
      <p:sp>
        <p:nvSpPr>
          <p:cNvPr id="2" name="Date Placeholder 1">
            <a:extLst>
              <a:ext uri="{FF2B5EF4-FFF2-40B4-BE49-F238E27FC236}">
                <a16:creationId xmlns:a16="http://schemas.microsoft.com/office/drawing/2014/main" id="{D6DDEFA1-02D3-4871-BD99-1B2FFEFB24E2}"/>
              </a:ext>
            </a:extLst>
          </p:cNvPr>
          <p:cNvSpPr>
            <a:spLocks noGrp="1"/>
          </p:cNvSpPr>
          <p:nvPr>
            <p:ph type="dt" sz="half" idx="10"/>
          </p:nvPr>
        </p:nvSpPr>
        <p:spPr/>
        <p:txBody>
          <a:bodyPr/>
          <a:lstStyle/>
          <a:p>
            <a:fld id="{C5917B31-1D37-4DF5-BBAB-DCFAFA8E19BE}" type="datetime12">
              <a:rPr lang="en-GB" smtClean="0"/>
              <a:t>11:46 PM</a:t>
            </a:fld>
            <a:endParaRPr lang="en-GB"/>
          </a:p>
        </p:txBody>
      </p:sp>
      <p:sp>
        <p:nvSpPr>
          <p:cNvPr id="6" name="Rectangle 5">
            <a:extLst>
              <a:ext uri="{FF2B5EF4-FFF2-40B4-BE49-F238E27FC236}">
                <a16:creationId xmlns:a16="http://schemas.microsoft.com/office/drawing/2014/main" id="{E1A7BE75-825C-496A-8A78-19B05315255D}"/>
              </a:ext>
            </a:extLst>
          </p:cNvPr>
          <p:cNvSpPr/>
          <p:nvPr/>
        </p:nvSpPr>
        <p:spPr>
          <a:xfrm>
            <a:off x="11144249" y="695041"/>
            <a:ext cx="244289" cy="159544"/>
          </a:xfrm>
          <a:prstGeom prst="rect">
            <a:avLst/>
          </a:prstGeom>
          <a:solidFill>
            <a:srgbClr val="D9D9D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8203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858EDC-AE74-4A2B-B4F2-806119632FD6}"/>
              </a:ext>
            </a:extLst>
          </p:cNvPr>
          <p:cNvPicPr>
            <a:picLocks noChangeAspect="1"/>
          </p:cNvPicPr>
          <p:nvPr/>
        </p:nvPicPr>
        <p:blipFill>
          <a:blip r:embed="rId3"/>
          <a:stretch>
            <a:fillRect/>
          </a:stretch>
        </p:blipFill>
        <p:spPr>
          <a:xfrm>
            <a:off x="1031648" y="978413"/>
            <a:ext cx="9636352" cy="4901173"/>
          </a:xfrm>
          <a:prstGeom prst="rect">
            <a:avLst/>
          </a:prstGeom>
        </p:spPr>
      </p:pic>
      <p:sp>
        <p:nvSpPr>
          <p:cNvPr id="2" name="Date Placeholder 1">
            <a:extLst>
              <a:ext uri="{FF2B5EF4-FFF2-40B4-BE49-F238E27FC236}">
                <a16:creationId xmlns:a16="http://schemas.microsoft.com/office/drawing/2014/main" id="{6C324560-E44E-487C-9403-9312D5AA5E3D}"/>
              </a:ext>
            </a:extLst>
          </p:cNvPr>
          <p:cNvSpPr>
            <a:spLocks noGrp="1"/>
          </p:cNvSpPr>
          <p:nvPr>
            <p:ph type="dt" sz="half" idx="10"/>
          </p:nvPr>
        </p:nvSpPr>
        <p:spPr/>
        <p:txBody>
          <a:bodyPr/>
          <a:lstStyle/>
          <a:p>
            <a:fld id="{14910DDF-8ADC-4CFD-BE18-1DC1B64F3642}" type="datetime12">
              <a:rPr lang="en-GB" smtClean="0"/>
              <a:t>11:46 PM</a:t>
            </a:fld>
            <a:endParaRPr lang="en-GB"/>
          </a:p>
        </p:txBody>
      </p:sp>
      <p:sp>
        <p:nvSpPr>
          <p:cNvPr id="4" name="Rectangle 3">
            <a:extLst>
              <a:ext uri="{FF2B5EF4-FFF2-40B4-BE49-F238E27FC236}">
                <a16:creationId xmlns:a16="http://schemas.microsoft.com/office/drawing/2014/main" id="{84EFEDF9-D5C1-4032-9D04-34FAAC9403A4}"/>
              </a:ext>
            </a:extLst>
          </p:cNvPr>
          <p:cNvSpPr/>
          <p:nvPr/>
        </p:nvSpPr>
        <p:spPr>
          <a:xfrm>
            <a:off x="11141420" y="675991"/>
            <a:ext cx="244289" cy="159544"/>
          </a:xfrm>
          <a:prstGeom prst="rect">
            <a:avLst/>
          </a:prstGeom>
          <a:solidFill>
            <a:srgbClr val="D9D9D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58415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9A394C-253C-4883-BA19-A0EAF126926D}"/>
              </a:ext>
            </a:extLst>
          </p:cNvPr>
          <p:cNvPicPr>
            <a:picLocks noChangeAspect="1"/>
          </p:cNvPicPr>
          <p:nvPr/>
        </p:nvPicPr>
        <p:blipFill>
          <a:blip r:embed="rId3"/>
          <a:stretch>
            <a:fillRect/>
          </a:stretch>
        </p:blipFill>
        <p:spPr>
          <a:xfrm>
            <a:off x="783005" y="958937"/>
            <a:ext cx="3398828" cy="1733177"/>
          </a:xfrm>
          <a:prstGeom prst="rect">
            <a:avLst/>
          </a:prstGeom>
        </p:spPr>
      </p:pic>
      <p:pic>
        <p:nvPicPr>
          <p:cNvPr id="6" name="Picture 5">
            <a:extLst>
              <a:ext uri="{FF2B5EF4-FFF2-40B4-BE49-F238E27FC236}">
                <a16:creationId xmlns:a16="http://schemas.microsoft.com/office/drawing/2014/main" id="{7D917160-68D5-400C-B0D4-CB771A8AE764}"/>
              </a:ext>
            </a:extLst>
          </p:cNvPr>
          <p:cNvPicPr>
            <a:picLocks noChangeAspect="1"/>
          </p:cNvPicPr>
          <p:nvPr/>
        </p:nvPicPr>
        <p:blipFill>
          <a:blip r:embed="rId4"/>
          <a:stretch>
            <a:fillRect/>
          </a:stretch>
        </p:blipFill>
        <p:spPr>
          <a:xfrm>
            <a:off x="8046952" y="1535486"/>
            <a:ext cx="3362043" cy="4044841"/>
          </a:xfrm>
          <a:prstGeom prst="rect">
            <a:avLst/>
          </a:prstGeom>
        </p:spPr>
      </p:pic>
      <p:pic>
        <p:nvPicPr>
          <p:cNvPr id="8" name="Picture 7">
            <a:extLst>
              <a:ext uri="{FF2B5EF4-FFF2-40B4-BE49-F238E27FC236}">
                <a16:creationId xmlns:a16="http://schemas.microsoft.com/office/drawing/2014/main" id="{2F1873FF-69CF-40BF-B28B-D999ECE5EDE2}"/>
              </a:ext>
            </a:extLst>
          </p:cNvPr>
          <p:cNvPicPr>
            <a:picLocks noChangeAspect="1"/>
          </p:cNvPicPr>
          <p:nvPr/>
        </p:nvPicPr>
        <p:blipFill rotWithShape="1">
          <a:blip r:embed="rId5"/>
          <a:srcRect r="27889"/>
          <a:stretch/>
        </p:blipFill>
        <p:spPr>
          <a:xfrm>
            <a:off x="1200013" y="4513391"/>
            <a:ext cx="2381387" cy="1066936"/>
          </a:xfrm>
          <a:prstGeom prst="rect">
            <a:avLst/>
          </a:prstGeom>
        </p:spPr>
      </p:pic>
      <p:pic>
        <p:nvPicPr>
          <p:cNvPr id="10" name="Picture 9">
            <a:extLst>
              <a:ext uri="{FF2B5EF4-FFF2-40B4-BE49-F238E27FC236}">
                <a16:creationId xmlns:a16="http://schemas.microsoft.com/office/drawing/2014/main" id="{39FFEF21-C3E8-41FB-AB10-17D1533FB0A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25513" y="1029076"/>
            <a:ext cx="3677739" cy="5220278"/>
          </a:xfrm>
          <a:prstGeom prst="rect">
            <a:avLst/>
          </a:prstGeom>
        </p:spPr>
      </p:pic>
      <p:pic>
        <p:nvPicPr>
          <p:cNvPr id="3" name="Picture 2">
            <a:extLst>
              <a:ext uri="{FF2B5EF4-FFF2-40B4-BE49-F238E27FC236}">
                <a16:creationId xmlns:a16="http://schemas.microsoft.com/office/drawing/2014/main" id="{AE8AB030-0AD8-4CCF-9DE3-7EBFC9204B9A}"/>
              </a:ext>
            </a:extLst>
          </p:cNvPr>
          <p:cNvPicPr>
            <a:picLocks noChangeAspect="1"/>
          </p:cNvPicPr>
          <p:nvPr/>
        </p:nvPicPr>
        <p:blipFill rotWithShape="1">
          <a:blip r:embed="rId7"/>
          <a:srcRect t="8087"/>
          <a:stretch/>
        </p:blipFill>
        <p:spPr>
          <a:xfrm>
            <a:off x="1200013" y="4513391"/>
            <a:ext cx="2381387" cy="679282"/>
          </a:xfrm>
          <a:prstGeom prst="rect">
            <a:avLst/>
          </a:prstGeom>
        </p:spPr>
      </p:pic>
      <p:pic>
        <p:nvPicPr>
          <p:cNvPr id="7" name="Picture 6">
            <a:extLst>
              <a:ext uri="{FF2B5EF4-FFF2-40B4-BE49-F238E27FC236}">
                <a16:creationId xmlns:a16="http://schemas.microsoft.com/office/drawing/2014/main" id="{92677040-7ECF-4520-858F-85D149CFFC9C}"/>
              </a:ext>
            </a:extLst>
          </p:cNvPr>
          <p:cNvPicPr>
            <a:picLocks noChangeAspect="1"/>
          </p:cNvPicPr>
          <p:nvPr/>
        </p:nvPicPr>
        <p:blipFill>
          <a:blip r:embed="rId8"/>
          <a:stretch>
            <a:fillRect/>
          </a:stretch>
        </p:blipFill>
        <p:spPr>
          <a:xfrm>
            <a:off x="1787094" y="1297361"/>
            <a:ext cx="695325" cy="238125"/>
          </a:xfrm>
          <a:prstGeom prst="rect">
            <a:avLst/>
          </a:prstGeom>
        </p:spPr>
      </p:pic>
      <p:sp>
        <p:nvSpPr>
          <p:cNvPr id="9" name="Date Placeholder 8">
            <a:extLst>
              <a:ext uri="{FF2B5EF4-FFF2-40B4-BE49-F238E27FC236}">
                <a16:creationId xmlns:a16="http://schemas.microsoft.com/office/drawing/2014/main" id="{51537222-AC41-44A5-9D15-D5A9F83F5C4C}"/>
              </a:ext>
            </a:extLst>
          </p:cNvPr>
          <p:cNvSpPr>
            <a:spLocks noGrp="1"/>
          </p:cNvSpPr>
          <p:nvPr>
            <p:ph type="dt" sz="half" idx="10"/>
          </p:nvPr>
        </p:nvSpPr>
        <p:spPr/>
        <p:txBody>
          <a:bodyPr/>
          <a:lstStyle/>
          <a:p>
            <a:fld id="{8CD63B96-3216-42D1-89C8-B0648AFC3540}" type="datetime12">
              <a:rPr lang="en-GB" smtClean="0"/>
              <a:t>11:46 PM</a:t>
            </a:fld>
            <a:endParaRPr lang="en-GB"/>
          </a:p>
        </p:txBody>
      </p:sp>
    </p:spTree>
    <p:extLst>
      <p:ext uri="{BB962C8B-B14F-4D97-AF65-F5344CB8AC3E}">
        <p14:creationId xmlns:p14="http://schemas.microsoft.com/office/powerpoint/2010/main" val="1311057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F2ED11-D8B9-4666-852F-A62C613ABD6B}"/>
              </a:ext>
            </a:extLst>
          </p:cNvPr>
          <p:cNvPicPr>
            <a:picLocks noChangeAspect="1"/>
          </p:cNvPicPr>
          <p:nvPr/>
        </p:nvPicPr>
        <p:blipFill>
          <a:blip r:embed="rId3"/>
          <a:stretch>
            <a:fillRect/>
          </a:stretch>
        </p:blipFill>
        <p:spPr>
          <a:xfrm>
            <a:off x="1273622" y="855172"/>
            <a:ext cx="3810506" cy="2848353"/>
          </a:xfrm>
          <a:prstGeom prst="rect">
            <a:avLst/>
          </a:prstGeom>
        </p:spPr>
      </p:pic>
      <p:pic>
        <p:nvPicPr>
          <p:cNvPr id="3" name="Picture 2">
            <a:extLst>
              <a:ext uri="{FF2B5EF4-FFF2-40B4-BE49-F238E27FC236}">
                <a16:creationId xmlns:a16="http://schemas.microsoft.com/office/drawing/2014/main" id="{2D3A0FE2-A3EC-42AC-9E40-FF182B7B08C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73622" y="4709084"/>
            <a:ext cx="3803345" cy="1126065"/>
          </a:xfrm>
          <a:prstGeom prst="rect">
            <a:avLst/>
          </a:prstGeom>
        </p:spPr>
      </p:pic>
      <p:pic>
        <p:nvPicPr>
          <p:cNvPr id="7" name="Picture 6">
            <a:extLst>
              <a:ext uri="{FF2B5EF4-FFF2-40B4-BE49-F238E27FC236}">
                <a16:creationId xmlns:a16="http://schemas.microsoft.com/office/drawing/2014/main" id="{63656BC3-0E21-4E9E-8D76-52066344998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45622" y="921580"/>
            <a:ext cx="5279037" cy="4692477"/>
          </a:xfrm>
          <a:prstGeom prst="rect">
            <a:avLst/>
          </a:prstGeom>
        </p:spPr>
      </p:pic>
      <p:sp>
        <p:nvSpPr>
          <p:cNvPr id="2" name="Date Placeholder 1">
            <a:extLst>
              <a:ext uri="{FF2B5EF4-FFF2-40B4-BE49-F238E27FC236}">
                <a16:creationId xmlns:a16="http://schemas.microsoft.com/office/drawing/2014/main" id="{3C2FB742-7B9B-4105-A013-41D446743F05}"/>
              </a:ext>
            </a:extLst>
          </p:cNvPr>
          <p:cNvSpPr>
            <a:spLocks noGrp="1"/>
          </p:cNvSpPr>
          <p:nvPr>
            <p:ph type="dt" sz="half" idx="10"/>
          </p:nvPr>
        </p:nvSpPr>
        <p:spPr/>
        <p:txBody>
          <a:bodyPr/>
          <a:lstStyle/>
          <a:p>
            <a:fld id="{80C2A391-F4ED-413B-9FD8-59CE6F72F96B}" type="datetime12">
              <a:rPr lang="en-GB" smtClean="0"/>
              <a:t>11:46 PM</a:t>
            </a:fld>
            <a:endParaRPr lang="en-GB"/>
          </a:p>
        </p:txBody>
      </p:sp>
      <p:sp>
        <p:nvSpPr>
          <p:cNvPr id="10" name="Rectangle 9">
            <a:extLst>
              <a:ext uri="{FF2B5EF4-FFF2-40B4-BE49-F238E27FC236}">
                <a16:creationId xmlns:a16="http://schemas.microsoft.com/office/drawing/2014/main" id="{B7CA574C-3150-4D60-9699-884702F875B0}"/>
              </a:ext>
            </a:extLst>
          </p:cNvPr>
          <p:cNvSpPr/>
          <p:nvPr/>
        </p:nvSpPr>
        <p:spPr>
          <a:xfrm>
            <a:off x="11144249" y="695041"/>
            <a:ext cx="244289" cy="159544"/>
          </a:xfrm>
          <a:prstGeom prst="rect">
            <a:avLst/>
          </a:prstGeom>
          <a:solidFill>
            <a:srgbClr val="D9D9D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9738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4AD986-E9AF-435C-9C8A-18CA57B99F31}"/>
              </a:ext>
            </a:extLst>
          </p:cNvPr>
          <p:cNvPicPr>
            <a:picLocks noChangeAspect="1"/>
          </p:cNvPicPr>
          <p:nvPr/>
        </p:nvPicPr>
        <p:blipFill>
          <a:blip r:embed="rId3"/>
          <a:stretch>
            <a:fillRect/>
          </a:stretch>
        </p:blipFill>
        <p:spPr>
          <a:xfrm>
            <a:off x="3695586" y="4651625"/>
            <a:ext cx="1828800" cy="1219200"/>
          </a:xfrm>
          <a:prstGeom prst="rect">
            <a:avLst/>
          </a:prstGeom>
        </p:spPr>
      </p:pic>
      <p:pic>
        <p:nvPicPr>
          <p:cNvPr id="9" name="Picture 8">
            <a:extLst>
              <a:ext uri="{FF2B5EF4-FFF2-40B4-BE49-F238E27FC236}">
                <a16:creationId xmlns:a16="http://schemas.microsoft.com/office/drawing/2014/main" id="{FD81B968-1E91-4090-BD5E-556437712ACC}"/>
              </a:ext>
            </a:extLst>
          </p:cNvPr>
          <p:cNvPicPr>
            <a:picLocks noChangeAspect="1"/>
          </p:cNvPicPr>
          <p:nvPr/>
        </p:nvPicPr>
        <p:blipFill>
          <a:blip r:embed="rId4"/>
          <a:stretch>
            <a:fillRect/>
          </a:stretch>
        </p:blipFill>
        <p:spPr>
          <a:xfrm>
            <a:off x="904761" y="4651625"/>
            <a:ext cx="2790825" cy="1238250"/>
          </a:xfrm>
          <a:prstGeom prst="rect">
            <a:avLst/>
          </a:prstGeom>
        </p:spPr>
      </p:pic>
      <p:pic>
        <p:nvPicPr>
          <p:cNvPr id="3" name="Picture 2">
            <a:extLst>
              <a:ext uri="{FF2B5EF4-FFF2-40B4-BE49-F238E27FC236}">
                <a16:creationId xmlns:a16="http://schemas.microsoft.com/office/drawing/2014/main" id="{551B4FFA-9733-4C7D-8F5B-64C5634CEEC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4761" y="658837"/>
            <a:ext cx="3467100" cy="1334437"/>
          </a:xfrm>
          <a:prstGeom prst="rect">
            <a:avLst/>
          </a:prstGeom>
        </p:spPr>
      </p:pic>
      <p:sp>
        <p:nvSpPr>
          <p:cNvPr id="12" name="TextBox 11">
            <a:extLst>
              <a:ext uri="{FF2B5EF4-FFF2-40B4-BE49-F238E27FC236}">
                <a16:creationId xmlns:a16="http://schemas.microsoft.com/office/drawing/2014/main" id="{C5814D2A-6009-4A2A-B4C5-6994FD9C1EA5}"/>
              </a:ext>
            </a:extLst>
          </p:cNvPr>
          <p:cNvSpPr txBox="1"/>
          <p:nvPr/>
        </p:nvSpPr>
        <p:spPr>
          <a:xfrm>
            <a:off x="5392271" y="877604"/>
            <a:ext cx="6098344" cy="3416320"/>
          </a:xfrm>
          <a:prstGeom prst="rect">
            <a:avLst/>
          </a:prstGeom>
          <a:noFill/>
        </p:spPr>
        <p:txBody>
          <a:bodyPr wrap="square">
            <a:spAutoFit/>
          </a:bodyPr>
          <a:lstStyle/>
          <a:p>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class</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BallSpawner</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MonoBehaviour</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GameObject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ball_Prefab</a:t>
            </a:r>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SpawnBall</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p>
          <a:p>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GameObject</a:t>
            </a:r>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ball_Obj</a:t>
            </a:r>
            <a:r>
              <a:rPr lang="en-GB" sz="1800" dirty="0">
                <a:solidFill>
                  <a:srgbClr val="000000"/>
                </a:solidFill>
                <a:latin typeface="Consolas" panose="020B0609020204030204" pitchFamily="49" charset="0"/>
              </a:rPr>
              <a:t> = Instantiate(</a:t>
            </a:r>
            <a:r>
              <a:rPr lang="en-GB" sz="1800" dirty="0" err="1">
                <a:solidFill>
                  <a:srgbClr val="000000"/>
                </a:solidFill>
                <a:latin typeface="Consolas" panose="020B0609020204030204" pitchFamily="49" charset="0"/>
              </a:rPr>
              <a:t>ball_Prefab</a:t>
            </a:r>
            <a:r>
              <a:rPr lang="en-GB" sz="1800" dirty="0">
                <a:solidFill>
                  <a:srgbClr val="000000"/>
                </a:solidFill>
                <a:latin typeface="Consolas" panose="020B0609020204030204" pitchFamily="49" charset="0"/>
              </a:rPr>
              <a:t>);</a:t>
            </a:r>
          </a:p>
          <a:p>
            <a:r>
              <a:rPr lang="fr-FR" sz="1800" dirty="0">
                <a:solidFill>
                  <a:srgbClr val="000000"/>
                </a:solidFill>
                <a:latin typeface="Consolas" panose="020B0609020204030204" pitchFamily="49" charset="0"/>
              </a:rPr>
              <a:t>        </a:t>
            </a:r>
            <a:r>
              <a:rPr lang="fr-FR" sz="1800" dirty="0" err="1">
                <a:solidFill>
                  <a:srgbClr val="000000"/>
                </a:solidFill>
                <a:latin typeface="Consolas" panose="020B0609020204030204" pitchFamily="49" charset="0"/>
              </a:rPr>
              <a:t>ball_Obj.transform.position</a:t>
            </a:r>
            <a:r>
              <a:rPr lang="fr-FR" sz="1800" dirty="0">
                <a:solidFill>
                  <a:srgbClr val="000000"/>
                </a:solidFill>
                <a:latin typeface="Consolas" panose="020B0609020204030204" pitchFamily="49" charset="0"/>
              </a:rPr>
              <a:t> = </a:t>
            </a:r>
            <a:r>
              <a:rPr lang="fr-FR" sz="1800" dirty="0" err="1">
                <a:solidFill>
                  <a:srgbClr val="000000"/>
                </a:solidFill>
                <a:latin typeface="Consolas" panose="020B0609020204030204" pitchFamily="49" charset="0"/>
              </a:rPr>
              <a:t>transform.position</a:t>
            </a:r>
            <a:r>
              <a:rPr lang="fr-FR"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a:t>
            </a:r>
          </a:p>
        </p:txBody>
      </p:sp>
      <p:pic>
        <p:nvPicPr>
          <p:cNvPr id="8" name="Picture 7">
            <a:extLst>
              <a:ext uri="{FF2B5EF4-FFF2-40B4-BE49-F238E27FC236}">
                <a16:creationId xmlns:a16="http://schemas.microsoft.com/office/drawing/2014/main" id="{18F2ECB2-F6CB-4D83-8FFC-32FB99C4CF4E}"/>
              </a:ext>
            </a:extLst>
          </p:cNvPr>
          <p:cNvPicPr>
            <a:picLocks noChangeAspect="1"/>
          </p:cNvPicPr>
          <p:nvPr/>
        </p:nvPicPr>
        <p:blipFill>
          <a:blip r:embed="rId6"/>
          <a:stretch>
            <a:fillRect/>
          </a:stretch>
        </p:blipFill>
        <p:spPr>
          <a:xfrm>
            <a:off x="6486411" y="4070116"/>
            <a:ext cx="4305300" cy="2171700"/>
          </a:xfrm>
          <a:prstGeom prst="rect">
            <a:avLst/>
          </a:prstGeom>
        </p:spPr>
      </p:pic>
      <p:sp>
        <p:nvSpPr>
          <p:cNvPr id="10" name="Date Placeholder 9">
            <a:extLst>
              <a:ext uri="{FF2B5EF4-FFF2-40B4-BE49-F238E27FC236}">
                <a16:creationId xmlns:a16="http://schemas.microsoft.com/office/drawing/2014/main" id="{C2283621-34B2-4EA3-A55A-EEF990442987}"/>
              </a:ext>
            </a:extLst>
          </p:cNvPr>
          <p:cNvSpPr>
            <a:spLocks noGrp="1"/>
          </p:cNvSpPr>
          <p:nvPr>
            <p:ph type="dt" sz="half" idx="10"/>
          </p:nvPr>
        </p:nvSpPr>
        <p:spPr/>
        <p:txBody>
          <a:bodyPr/>
          <a:lstStyle/>
          <a:p>
            <a:fld id="{1506937D-362F-427E-981F-29C0E9A2E8D8}" type="datetime12">
              <a:rPr lang="en-GB" smtClean="0"/>
              <a:t>11:46 PM</a:t>
            </a:fld>
            <a:endParaRPr lang="en-GB"/>
          </a:p>
        </p:txBody>
      </p:sp>
      <p:sp>
        <p:nvSpPr>
          <p:cNvPr id="16" name="Rectangle 15">
            <a:extLst>
              <a:ext uri="{FF2B5EF4-FFF2-40B4-BE49-F238E27FC236}">
                <a16:creationId xmlns:a16="http://schemas.microsoft.com/office/drawing/2014/main" id="{6D466B41-BDE5-4C7C-B35B-9A9486100E9B}"/>
              </a:ext>
            </a:extLst>
          </p:cNvPr>
          <p:cNvSpPr/>
          <p:nvPr/>
        </p:nvSpPr>
        <p:spPr>
          <a:xfrm>
            <a:off x="11144249" y="695041"/>
            <a:ext cx="244289" cy="159544"/>
          </a:xfrm>
          <a:prstGeom prst="rect">
            <a:avLst/>
          </a:prstGeom>
          <a:solidFill>
            <a:srgbClr val="D9D9D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93713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8E6F58D-17C4-4A34-9812-9A26BA3C9DD4}"/>
              </a:ext>
            </a:extLst>
          </p:cNvPr>
          <p:cNvSpPr txBox="1"/>
          <p:nvPr/>
        </p:nvSpPr>
        <p:spPr>
          <a:xfrm>
            <a:off x="790066" y="566678"/>
            <a:ext cx="6098344" cy="4678204"/>
          </a:xfrm>
          <a:prstGeom prst="rect">
            <a:avLst/>
          </a:prstGeom>
          <a:noFill/>
        </p:spPr>
        <p:txBody>
          <a:bodyPr wrap="square">
            <a:spAutoFit/>
          </a:bodyPr>
          <a:lstStyle/>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BallScript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MonoBehaviour</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float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min_X</a:t>
            </a:r>
            <a:r>
              <a:rPr lang="en-US" sz="1400" dirty="0">
                <a:solidFill>
                  <a:srgbClr val="000000"/>
                </a:solidFill>
                <a:latin typeface="Consolas" panose="020B0609020204030204" pitchFamily="49" charset="0"/>
              </a:rPr>
              <a:t> = -2.9f, </a:t>
            </a:r>
            <a:r>
              <a:rPr lang="en-US" sz="1400" dirty="0" err="1">
                <a:solidFill>
                  <a:srgbClr val="000000"/>
                </a:solidFill>
                <a:latin typeface="Consolas" panose="020B0609020204030204" pitchFamily="49" charset="0"/>
              </a:rPr>
              <a:t>max_X</a:t>
            </a:r>
            <a:r>
              <a:rPr lang="en-US" sz="1400" dirty="0">
                <a:solidFill>
                  <a:srgbClr val="000000"/>
                </a:solidFill>
                <a:latin typeface="Consolas" panose="020B0609020204030204" pitchFamily="49" charset="0"/>
              </a:rPr>
              <a:t> = 2.9f;</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public</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float</a:t>
            </a:r>
            <a:r>
              <a:rPr lang="en-GB" sz="1400" dirty="0">
                <a:solidFill>
                  <a:srgbClr val="000000"/>
                </a:solidFill>
                <a:latin typeface="Consolas" panose="020B0609020204030204" pitchFamily="49" charset="0"/>
              </a:rPr>
              <a:t> </a:t>
            </a:r>
            <a:r>
              <a:rPr lang="en-GB" sz="1400" dirty="0" err="1">
                <a:solidFill>
                  <a:srgbClr val="000000"/>
                </a:solidFill>
                <a:latin typeface="Consolas" panose="020B0609020204030204" pitchFamily="49" charset="0"/>
              </a:rPr>
              <a:t>move_Speed</a:t>
            </a:r>
            <a:r>
              <a:rPr lang="en-GB" sz="1400" dirty="0">
                <a:solidFill>
                  <a:srgbClr val="000000"/>
                </a:solidFill>
                <a:latin typeface="Consolas" panose="020B0609020204030204" pitchFamily="49" charset="0"/>
              </a:rPr>
              <a:t> = 2f;</a:t>
            </a:r>
          </a:p>
          <a:p>
            <a:r>
              <a:rPr lang="en-US" sz="1400" dirty="0">
                <a:solidFill>
                  <a:srgbClr val="0000FF"/>
                </a:solidFill>
                <a:latin typeface="Consolas" panose="020B0609020204030204" pitchFamily="49" charset="0"/>
              </a:rPr>
              <a:t>    private</a:t>
            </a:r>
            <a:r>
              <a:rPr lang="en-US" sz="1400" dirty="0">
                <a:solidFill>
                  <a:srgbClr val="000000"/>
                </a:solidFill>
                <a:latin typeface="Consolas" panose="020B0609020204030204" pitchFamily="49" charset="0"/>
              </a:rPr>
              <a:t> Rigidbody2D </a:t>
            </a:r>
            <a:r>
              <a:rPr lang="en-US" sz="1400" dirty="0" err="1">
                <a:solidFill>
                  <a:srgbClr val="000000"/>
                </a:solidFill>
                <a:latin typeface="Consolas" panose="020B0609020204030204" pitchFamily="49" charset="0"/>
              </a:rPr>
              <a:t>ballBody</a:t>
            </a:r>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Awake()</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ballBody</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GetComponent</a:t>
            </a:r>
            <a:r>
              <a:rPr lang="en-US" sz="1400" dirty="0">
                <a:solidFill>
                  <a:srgbClr val="000000"/>
                </a:solidFill>
                <a:latin typeface="Consolas" panose="020B0609020204030204" pitchFamily="49" charset="0"/>
              </a:rPr>
              <a:t>&lt;Rigidbody2D&gt;();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ballBody.gravityScale</a:t>
            </a:r>
            <a:r>
              <a:rPr lang="en-US" sz="1400" dirty="0">
                <a:solidFill>
                  <a:srgbClr val="000000"/>
                </a:solidFill>
                <a:latin typeface="Consolas" panose="020B0609020204030204" pitchFamily="49" charset="0"/>
              </a:rPr>
              <a:t> = 0f;</a:t>
            </a:r>
          </a:p>
          <a:p>
            <a:r>
              <a:rPr lang="en-US" sz="1400" dirty="0">
                <a:solidFill>
                  <a:srgbClr val="000000"/>
                </a:solidFill>
                <a:latin typeface="Consolas" panose="020B0609020204030204" pitchFamily="49" charset="0"/>
              </a:rPr>
              <a:t>    }</a:t>
            </a:r>
          </a:p>
          <a:p>
            <a:r>
              <a:rPr lang="en-GB"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Start()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if</a:t>
            </a:r>
            <a:r>
              <a:rPr lang="en-GB" sz="1400" dirty="0">
                <a:solidFill>
                  <a:srgbClr val="000000"/>
                </a:solidFill>
                <a:latin typeface="Consolas" panose="020B0609020204030204" pitchFamily="49" charset="0"/>
              </a:rPr>
              <a:t> (</a:t>
            </a:r>
            <a:r>
              <a:rPr lang="en-GB" sz="1400" dirty="0" err="1">
                <a:solidFill>
                  <a:srgbClr val="000000"/>
                </a:solidFill>
                <a:latin typeface="Consolas" panose="020B0609020204030204" pitchFamily="49" charset="0"/>
              </a:rPr>
              <a:t>Random.Range</a:t>
            </a:r>
            <a:r>
              <a:rPr lang="en-GB" sz="1400" dirty="0">
                <a:solidFill>
                  <a:srgbClr val="000000"/>
                </a:solidFill>
                <a:latin typeface="Consolas" panose="020B0609020204030204" pitchFamily="49" charset="0"/>
              </a:rPr>
              <a:t>(0, 2) &gt; 0)</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move_Speed</a:t>
            </a:r>
            <a:r>
              <a:rPr lang="en-US" sz="1400" dirty="0">
                <a:solidFill>
                  <a:srgbClr val="000000"/>
                </a:solidFill>
                <a:latin typeface="Consolas" panose="020B0609020204030204" pitchFamily="49" charset="0"/>
              </a:rPr>
              <a:t> *= -1f;</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endParaRPr lang="en-GB" sz="1400" dirty="0">
              <a:solidFill>
                <a:srgbClr val="000000"/>
              </a:solidFill>
              <a:latin typeface="Consolas" panose="020B0609020204030204" pitchFamily="49" charset="0"/>
            </a:endParaRPr>
          </a:p>
          <a:p>
            <a:endParaRPr lang="en-US" dirty="0"/>
          </a:p>
        </p:txBody>
      </p:sp>
      <p:sp>
        <p:nvSpPr>
          <p:cNvPr id="16" name="TextBox 15">
            <a:extLst>
              <a:ext uri="{FF2B5EF4-FFF2-40B4-BE49-F238E27FC236}">
                <a16:creationId xmlns:a16="http://schemas.microsoft.com/office/drawing/2014/main" id="{A39B79B7-B67F-4B0A-A1D0-7DA11D4231F5}"/>
              </a:ext>
            </a:extLst>
          </p:cNvPr>
          <p:cNvSpPr txBox="1"/>
          <p:nvPr/>
        </p:nvSpPr>
        <p:spPr>
          <a:xfrm>
            <a:off x="6585698" y="566678"/>
            <a:ext cx="6098240" cy="3754874"/>
          </a:xfrm>
          <a:prstGeom prst="rect">
            <a:avLst/>
          </a:prstGeom>
          <a:noFill/>
        </p:spPr>
        <p:txBody>
          <a:bodyPr wrap="square">
            <a:spAutoFit/>
          </a:bodyPr>
          <a:lstStyle/>
          <a:p>
            <a:r>
              <a:rPr lang="en-GB" sz="1400" dirty="0">
                <a:solidFill>
                  <a:srgbClr val="008000"/>
                </a:solidFill>
                <a:latin typeface="Consolas" panose="020B0609020204030204" pitchFamily="49" charset="0"/>
              </a:rPr>
              <a:t>// Update is called once per frame</a:t>
            </a:r>
            <a:endParaRPr lang="en-GB"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Update()</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MoveBall</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MoveBall</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Vector3 temp = </a:t>
            </a:r>
            <a:r>
              <a:rPr lang="en-US" sz="1400" dirty="0" err="1">
                <a:solidFill>
                  <a:srgbClr val="000000"/>
                </a:solidFill>
                <a:latin typeface="Consolas" panose="020B0609020204030204" pitchFamily="49" charset="0"/>
              </a:rPr>
              <a:t>transform.position</a:t>
            </a:r>
            <a:r>
              <a:rPr lang="en-US" sz="1400" dirty="0">
                <a:solidFill>
                  <a:srgbClr val="000000"/>
                </a:solidFill>
                <a:latin typeface="Consolas" panose="020B0609020204030204" pitchFamily="49" charset="0"/>
              </a:rPr>
              <a:t>;</a:t>
            </a:r>
          </a:p>
          <a:p>
            <a:r>
              <a:rPr lang="en-GB" sz="1400" dirty="0">
                <a:solidFill>
                  <a:srgbClr val="000000"/>
                </a:solidFill>
                <a:latin typeface="Consolas" panose="020B0609020204030204" pitchFamily="49" charset="0"/>
              </a:rPr>
              <a:t>            </a:t>
            </a:r>
            <a:r>
              <a:rPr lang="en-GB" sz="1400" dirty="0" err="1">
                <a:solidFill>
                  <a:srgbClr val="000000"/>
                </a:solidFill>
                <a:latin typeface="Consolas" panose="020B0609020204030204" pitchFamily="49" charset="0"/>
              </a:rPr>
              <a:t>temp.x</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move_Speed</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Time.deltaTime</a:t>
            </a:r>
            <a:r>
              <a:rPr lang="en-GB"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if</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temp.x</a:t>
            </a:r>
            <a:r>
              <a:rPr lang="en-GB" sz="1400" dirty="0">
                <a:solidFill>
                  <a:srgbClr val="000000"/>
                </a:solidFill>
                <a:latin typeface="Consolas" panose="020B0609020204030204" pitchFamily="49" charset="0"/>
              </a:rPr>
              <a:t> &gt; </a:t>
            </a:r>
            <a:r>
              <a:rPr lang="en-GB" sz="1400" dirty="0" err="1">
                <a:solidFill>
                  <a:srgbClr val="000000"/>
                </a:solidFill>
                <a:latin typeface="Consolas" panose="020B0609020204030204" pitchFamily="49" charset="0"/>
              </a:rPr>
              <a:t>max_X</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temp.x</a:t>
            </a:r>
            <a:r>
              <a:rPr lang="en-GB" sz="1400" dirty="0">
                <a:solidFill>
                  <a:srgbClr val="000000"/>
                </a:solidFill>
                <a:latin typeface="Consolas" panose="020B0609020204030204" pitchFamily="49" charset="0"/>
              </a:rPr>
              <a:t> &lt; </a:t>
            </a:r>
            <a:r>
              <a:rPr lang="en-GB" sz="1400" dirty="0" err="1">
                <a:solidFill>
                  <a:srgbClr val="000000"/>
                </a:solidFill>
                <a:latin typeface="Consolas" panose="020B0609020204030204" pitchFamily="49" charset="0"/>
              </a:rPr>
              <a:t>min_X</a:t>
            </a:r>
            <a:r>
              <a:rPr lang="en-GB"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move_Speed</a:t>
            </a:r>
            <a:r>
              <a:rPr lang="en-US" sz="1400" dirty="0">
                <a:solidFill>
                  <a:srgbClr val="000000"/>
                </a:solidFill>
                <a:latin typeface="Consolas" panose="020B0609020204030204" pitchFamily="49" charset="0"/>
              </a:rPr>
              <a:t> *= -1f;</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transform.position</a:t>
            </a:r>
            <a:r>
              <a:rPr lang="en-US" sz="1400" dirty="0">
                <a:solidFill>
                  <a:srgbClr val="000000"/>
                </a:solidFill>
                <a:latin typeface="Consolas" panose="020B0609020204030204" pitchFamily="49" charset="0"/>
              </a:rPr>
              <a:t> = temp;</a:t>
            </a:r>
          </a:p>
          <a:p>
            <a:r>
              <a:rPr lang="en-US" sz="1400" dirty="0">
                <a:solidFill>
                  <a:srgbClr val="000000"/>
                </a:solidFill>
                <a:latin typeface="Consolas" panose="020B0609020204030204" pitchFamily="49" charset="0"/>
              </a:rPr>
              <a:t>}</a:t>
            </a:r>
            <a:endParaRPr lang="en-US" sz="1400" dirty="0"/>
          </a:p>
        </p:txBody>
      </p:sp>
      <p:cxnSp>
        <p:nvCxnSpPr>
          <p:cNvPr id="10" name="Straight Connector 9">
            <a:extLst>
              <a:ext uri="{FF2B5EF4-FFF2-40B4-BE49-F238E27FC236}">
                <a16:creationId xmlns:a16="http://schemas.microsoft.com/office/drawing/2014/main" id="{797780C6-4FAF-4026-9800-6FD7725B9C11}"/>
              </a:ext>
            </a:extLst>
          </p:cNvPr>
          <p:cNvCxnSpPr/>
          <p:nvPr/>
        </p:nvCxnSpPr>
        <p:spPr>
          <a:xfrm>
            <a:off x="6096000" y="566678"/>
            <a:ext cx="0" cy="5793781"/>
          </a:xfrm>
          <a:prstGeom prst="line">
            <a:avLst/>
          </a:prstGeom>
        </p:spPr>
        <p:style>
          <a:lnRef idx="1">
            <a:schemeClr val="accent1"/>
          </a:lnRef>
          <a:fillRef idx="0">
            <a:schemeClr val="accent1"/>
          </a:fillRef>
          <a:effectRef idx="0">
            <a:schemeClr val="accent1"/>
          </a:effectRef>
          <a:fontRef idx="minor">
            <a:schemeClr val="tx1"/>
          </a:fontRef>
        </p:style>
      </p:cxnSp>
      <p:sp>
        <p:nvSpPr>
          <p:cNvPr id="11" name="Date Placeholder 10">
            <a:extLst>
              <a:ext uri="{FF2B5EF4-FFF2-40B4-BE49-F238E27FC236}">
                <a16:creationId xmlns:a16="http://schemas.microsoft.com/office/drawing/2014/main" id="{9F0B5B7A-2ECB-4B09-B524-6D17FFADFEF4}"/>
              </a:ext>
            </a:extLst>
          </p:cNvPr>
          <p:cNvSpPr>
            <a:spLocks noGrp="1"/>
          </p:cNvSpPr>
          <p:nvPr>
            <p:ph type="dt" sz="half" idx="10"/>
          </p:nvPr>
        </p:nvSpPr>
        <p:spPr/>
        <p:txBody>
          <a:bodyPr/>
          <a:lstStyle/>
          <a:p>
            <a:fld id="{BB0DEB63-3D58-4912-AD06-B7CD631B8CC5}" type="datetime12">
              <a:rPr lang="en-GB" smtClean="0"/>
              <a:t>11:46 PM</a:t>
            </a:fld>
            <a:endParaRPr lang="en-GB"/>
          </a:p>
        </p:txBody>
      </p:sp>
      <p:sp>
        <p:nvSpPr>
          <p:cNvPr id="20" name="Rectangle 19">
            <a:extLst>
              <a:ext uri="{FF2B5EF4-FFF2-40B4-BE49-F238E27FC236}">
                <a16:creationId xmlns:a16="http://schemas.microsoft.com/office/drawing/2014/main" id="{49883A51-6E00-4598-BADE-1379B960183C}"/>
              </a:ext>
            </a:extLst>
          </p:cNvPr>
          <p:cNvSpPr/>
          <p:nvPr/>
        </p:nvSpPr>
        <p:spPr>
          <a:xfrm>
            <a:off x="11144249" y="695041"/>
            <a:ext cx="244289" cy="159544"/>
          </a:xfrm>
          <a:prstGeom prst="rect">
            <a:avLst/>
          </a:prstGeom>
          <a:solidFill>
            <a:srgbClr val="D9D9D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5330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8E6F58D-17C4-4A34-9812-9A26BA3C9DD4}"/>
              </a:ext>
            </a:extLst>
          </p:cNvPr>
          <p:cNvSpPr txBox="1"/>
          <p:nvPr/>
        </p:nvSpPr>
        <p:spPr>
          <a:xfrm>
            <a:off x="790066" y="566678"/>
            <a:ext cx="6098344" cy="5632311"/>
          </a:xfrm>
          <a:prstGeom prst="rect">
            <a:avLst/>
          </a:prstGeom>
          <a:noFill/>
        </p:spPr>
        <p:txBody>
          <a:bodyPr wrap="square">
            <a:spAutoFit/>
          </a:bodyPr>
          <a:lstStyle/>
          <a:p>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class</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GameplayController</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MonoBehaviour</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static</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GameplayController</a:t>
            </a:r>
            <a:r>
              <a:rPr lang="en-US" sz="1800" dirty="0">
                <a:solidFill>
                  <a:srgbClr val="000000"/>
                </a:solidFill>
                <a:latin typeface="Consolas" panose="020B0609020204030204" pitchFamily="49" charset="0"/>
              </a:rPr>
              <a:t> instance;</a:t>
            </a:r>
          </a:p>
          <a:p>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BallSpawner</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ballSpawner</a:t>
            </a:r>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HideInInspector</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BallScript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currentBall</a:t>
            </a:r>
            <a:r>
              <a:rPr lang="en-US" sz="180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private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score;</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Awake()</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if</a:t>
            </a:r>
            <a:r>
              <a:rPr lang="en-US" sz="1800" dirty="0">
                <a:solidFill>
                  <a:srgbClr val="000000"/>
                </a:solidFill>
                <a:latin typeface="Consolas" panose="020B0609020204030204" pitchFamily="49" charset="0"/>
              </a:rPr>
              <a:t> (instance == </a:t>
            </a:r>
            <a:r>
              <a:rPr lang="en-US" sz="1800" dirty="0">
                <a:solidFill>
                  <a:srgbClr val="0000FF"/>
                </a:solidFill>
                <a:latin typeface="Consolas" panose="020B0609020204030204" pitchFamily="49" charset="0"/>
              </a:rPr>
              <a:t>null</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instance = </a:t>
            </a:r>
            <a:r>
              <a:rPr lang="en-US" sz="1800" dirty="0">
                <a:solidFill>
                  <a:srgbClr val="0000FF"/>
                </a:solidFill>
                <a:latin typeface="Consolas" panose="020B0609020204030204" pitchFamily="49" charset="0"/>
              </a:rPr>
              <a:t>this</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p>
          <a:p>
            <a:r>
              <a:rPr lang="en-US" sz="1800" dirty="0">
                <a:solidFill>
                  <a:srgbClr val="0000FF"/>
                </a:solidFill>
                <a:latin typeface="Consolas" panose="020B0609020204030204" pitchFamily="49" charset="0"/>
              </a:rPr>
              <a:t>    void</a:t>
            </a:r>
            <a:r>
              <a:rPr lang="en-US" sz="1800" dirty="0">
                <a:solidFill>
                  <a:srgbClr val="000000"/>
                </a:solidFill>
                <a:latin typeface="Consolas" panose="020B0609020204030204" pitchFamily="49" charset="0"/>
              </a:rPr>
              <a:t> Start()</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ballSpawner.SpawnBall</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endParaRPr lang="en-US" dirty="0"/>
          </a:p>
        </p:txBody>
      </p:sp>
      <p:sp>
        <p:nvSpPr>
          <p:cNvPr id="2" name="Date Placeholder 1">
            <a:extLst>
              <a:ext uri="{FF2B5EF4-FFF2-40B4-BE49-F238E27FC236}">
                <a16:creationId xmlns:a16="http://schemas.microsoft.com/office/drawing/2014/main" id="{5E8D9783-AE06-499C-A5E0-D1D330516F72}"/>
              </a:ext>
            </a:extLst>
          </p:cNvPr>
          <p:cNvSpPr>
            <a:spLocks noGrp="1"/>
          </p:cNvSpPr>
          <p:nvPr>
            <p:ph type="dt" sz="half" idx="10"/>
          </p:nvPr>
        </p:nvSpPr>
        <p:spPr/>
        <p:txBody>
          <a:bodyPr/>
          <a:lstStyle/>
          <a:p>
            <a:fld id="{E83D884D-BDD2-4466-9A06-389FE7896C20}" type="datetime12">
              <a:rPr lang="en-GB" smtClean="0"/>
              <a:t>11:46 PM</a:t>
            </a:fld>
            <a:endParaRPr lang="en-GB"/>
          </a:p>
        </p:txBody>
      </p:sp>
      <p:sp>
        <p:nvSpPr>
          <p:cNvPr id="6" name="Rectangle 5">
            <a:extLst>
              <a:ext uri="{FF2B5EF4-FFF2-40B4-BE49-F238E27FC236}">
                <a16:creationId xmlns:a16="http://schemas.microsoft.com/office/drawing/2014/main" id="{F27D7255-D5A2-460F-A932-5434C0F37A32}"/>
              </a:ext>
            </a:extLst>
          </p:cNvPr>
          <p:cNvSpPr/>
          <p:nvPr/>
        </p:nvSpPr>
        <p:spPr>
          <a:xfrm>
            <a:off x="11144249" y="695041"/>
            <a:ext cx="244289" cy="159544"/>
          </a:xfrm>
          <a:prstGeom prst="rect">
            <a:avLst/>
          </a:prstGeom>
          <a:solidFill>
            <a:srgbClr val="D9D9D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83262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C1FD-DC69-4E16-9721-E14CC0940DD9}"/>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7C1204FC-4342-446E-B8FA-64A0EEF9E2B6}"/>
              </a:ext>
            </a:extLst>
          </p:cNvPr>
          <p:cNvSpPr>
            <a:spLocks noGrp="1"/>
          </p:cNvSpPr>
          <p:nvPr>
            <p:ph type="subTitle" idx="1"/>
          </p:nvPr>
        </p:nvSpPr>
        <p:spPr/>
        <p:txBody>
          <a:bodyPr/>
          <a:lstStyle/>
          <a:p>
            <a:endParaRPr lang="en-GB"/>
          </a:p>
        </p:txBody>
      </p:sp>
      <p:sp>
        <p:nvSpPr>
          <p:cNvPr id="7" name="Date Placeholder 6">
            <a:extLst>
              <a:ext uri="{FF2B5EF4-FFF2-40B4-BE49-F238E27FC236}">
                <a16:creationId xmlns:a16="http://schemas.microsoft.com/office/drawing/2014/main" id="{5D3FF1B2-7E38-4FFF-B674-310FD6A9540A}"/>
              </a:ext>
            </a:extLst>
          </p:cNvPr>
          <p:cNvSpPr>
            <a:spLocks noGrp="1"/>
          </p:cNvSpPr>
          <p:nvPr>
            <p:ph type="dt" sz="half" idx="10"/>
          </p:nvPr>
        </p:nvSpPr>
        <p:spPr>
          <a:xfrm>
            <a:off x="792125" y="480299"/>
            <a:ext cx="544919" cy="365125"/>
          </a:xfrm>
        </p:spPr>
        <p:txBody>
          <a:bodyPr/>
          <a:lstStyle/>
          <a:p>
            <a:fld id="{BA82CBA3-D8F3-4072-BB9D-5CCC6DD3CE48}" type="datetime12">
              <a:rPr lang="en-GB" smtClean="0">
                <a:solidFill>
                  <a:schemeClr val="tx1"/>
                </a:solidFill>
              </a:rPr>
              <a:t>11:46 PM</a:t>
            </a:fld>
            <a:endParaRPr lang="en-GB" dirty="0">
              <a:solidFill>
                <a:schemeClr val="tx1"/>
              </a:solidFill>
            </a:endParaRPr>
          </a:p>
        </p:txBody>
      </p:sp>
      <p:pic>
        <p:nvPicPr>
          <p:cNvPr id="1026" name="Picture 2" descr="Samsung Galaxy Tab A7 3GB 32GB Wi-Fi 10.4 Inch Tablet - Grey - Laptops  Direct">
            <a:extLst>
              <a:ext uri="{FF2B5EF4-FFF2-40B4-BE49-F238E27FC236}">
                <a16:creationId xmlns:a16="http://schemas.microsoft.com/office/drawing/2014/main" id="{0C8A2CDF-0527-4D33-AEA8-B61A14F1D8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00" t="20361" r="4601" b="19423"/>
          <a:stretch/>
        </p:blipFill>
        <p:spPr bwMode="auto">
          <a:xfrm>
            <a:off x="-264366" y="-152400"/>
            <a:ext cx="12456366" cy="71807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5A3C677-04EB-4609-82B2-6E5E54829271}"/>
              </a:ext>
            </a:extLst>
          </p:cNvPr>
          <p:cNvSpPr/>
          <p:nvPr/>
        </p:nvSpPr>
        <p:spPr>
          <a:xfrm>
            <a:off x="355600" y="419100"/>
            <a:ext cx="11277600" cy="5943600"/>
          </a:xfrm>
          <a:prstGeom prst="roundRect">
            <a:avLst>
              <a:gd name="adj" fmla="val 156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Speech Bubble: Rectangle 4">
            <a:extLst>
              <a:ext uri="{FF2B5EF4-FFF2-40B4-BE49-F238E27FC236}">
                <a16:creationId xmlns:a16="http://schemas.microsoft.com/office/drawing/2014/main" id="{8DC86D38-208D-40FF-B19C-FE9B95530CEA}"/>
              </a:ext>
            </a:extLst>
          </p:cNvPr>
          <p:cNvSpPr/>
          <p:nvPr/>
        </p:nvSpPr>
        <p:spPr>
          <a:xfrm>
            <a:off x="765545" y="865398"/>
            <a:ext cx="4371231" cy="4392402"/>
          </a:xfrm>
          <a:prstGeom prst="wedgeRectCallout">
            <a:avLst>
              <a:gd name="adj1" fmla="val -52012"/>
              <a:gd name="adj2" fmla="val 6939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This tutorial:</a:t>
            </a:r>
          </a:p>
          <a:p>
            <a:endParaRPr lang="en-US" b="1" dirty="0"/>
          </a:p>
          <a:p>
            <a:pPr marL="285750" indent="-285750">
              <a:buFontTx/>
              <a:buChar char="-"/>
            </a:pPr>
            <a:r>
              <a:rPr lang="en-US" b="1" dirty="0"/>
              <a:t>Set up Unity</a:t>
            </a:r>
          </a:p>
          <a:p>
            <a:pPr marL="285750" indent="-285750">
              <a:buFontTx/>
              <a:buChar char="-"/>
            </a:pPr>
            <a:endParaRPr lang="en-US" b="1" dirty="0"/>
          </a:p>
          <a:p>
            <a:pPr marL="285750" indent="-285750">
              <a:buFontTx/>
              <a:buChar char="-"/>
            </a:pPr>
            <a:r>
              <a:rPr lang="en-US" b="1" dirty="0"/>
              <a:t>Set up mobile Visualization</a:t>
            </a:r>
          </a:p>
          <a:p>
            <a:pPr marL="285750" indent="-285750">
              <a:buFontTx/>
              <a:buChar char="-"/>
            </a:pPr>
            <a:endParaRPr lang="en-US" b="1" dirty="0"/>
          </a:p>
          <a:p>
            <a:pPr marL="285750" indent="-285750">
              <a:buFontTx/>
              <a:buChar char="-"/>
            </a:pPr>
            <a:r>
              <a:rPr lang="en-US" b="1" dirty="0"/>
              <a:t>“Build” first simple game</a:t>
            </a:r>
          </a:p>
          <a:p>
            <a:pPr marL="285750" indent="-285750">
              <a:buFontTx/>
              <a:buChar char="-"/>
            </a:pPr>
            <a:endParaRPr lang="en-US" b="1" dirty="0"/>
          </a:p>
          <a:p>
            <a:pPr marL="285750" indent="-285750">
              <a:buFontTx/>
              <a:buChar char="-"/>
            </a:pPr>
            <a:endParaRPr lang="en-US" b="1" dirty="0"/>
          </a:p>
          <a:p>
            <a:pPr marL="285750" indent="-285750">
              <a:buFontTx/>
              <a:buChar char="-"/>
            </a:pPr>
            <a:endParaRPr lang="en-US" b="1" dirty="0"/>
          </a:p>
          <a:p>
            <a:pPr marL="285750" indent="-285750">
              <a:buFontTx/>
              <a:buChar char="-"/>
            </a:pPr>
            <a:endParaRPr lang="en-US" b="1" dirty="0"/>
          </a:p>
        </p:txBody>
      </p:sp>
      <p:pic>
        <p:nvPicPr>
          <p:cNvPr id="10" name="Graphic 9" descr="Full battery with solid fill">
            <a:extLst>
              <a:ext uri="{FF2B5EF4-FFF2-40B4-BE49-F238E27FC236}">
                <a16:creationId xmlns:a16="http://schemas.microsoft.com/office/drawing/2014/main" id="{5982C98B-5808-40B4-97CA-22E6550511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4652" y="386344"/>
            <a:ext cx="511739" cy="511739"/>
          </a:xfrm>
          <a:prstGeom prst="rect">
            <a:avLst/>
          </a:prstGeom>
        </p:spPr>
      </p:pic>
      <p:pic>
        <p:nvPicPr>
          <p:cNvPr id="12" name="Graphic 11" descr="Wi-Fi with solid fill">
            <a:extLst>
              <a:ext uri="{FF2B5EF4-FFF2-40B4-BE49-F238E27FC236}">
                <a16:creationId xmlns:a16="http://schemas.microsoft.com/office/drawing/2014/main" id="{B65DA1DC-7758-4144-90FC-B682AB68B1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28237" y="322331"/>
            <a:ext cx="639763" cy="639763"/>
          </a:xfrm>
          <a:prstGeom prst="rect">
            <a:avLst/>
          </a:prstGeom>
        </p:spPr>
      </p:pic>
    </p:spTree>
    <p:extLst>
      <p:ext uri="{BB962C8B-B14F-4D97-AF65-F5344CB8AC3E}">
        <p14:creationId xmlns:p14="http://schemas.microsoft.com/office/powerpoint/2010/main" val="762168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8E6F58D-17C4-4A34-9812-9A26BA3C9DD4}"/>
              </a:ext>
            </a:extLst>
          </p:cNvPr>
          <p:cNvSpPr txBox="1"/>
          <p:nvPr/>
        </p:nvSpPr>
        <p:spPr>
          <a:xfrm>
            <a:off x="790074" y="695041"/>
            <a:ext cx="5165853" cy="5293757"/>
          </a:xfrm>
          <a:prstGeom prst="rect">
            <a:avLst/>
          </a:prstGeom>
          <a:noFill/>
        </p:spPr>
        <p:txBody>
          <a:bodyPr wrap="square">
            <a:spAutoFit/>
          </a:bodyPr>
          <a:lstStyle/>
          <a:p>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class</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BallScript</a:t>
            </a:r>
            <a:r>
              <a:rPr lang="en-US" sz="1100" dirty="0">
                <a:solidFill>
                  <a:srgbClr val="000000"/>
                </a:solidFill>
                <a:latin typeface="Consolas" panose="020B0609020204030204" pitchFamily="49" charset="0"/>
              </a:rPr>
              <a:t> : </a:t>
            </a:r>
            <a:r>
              <a:rPr lang="en-US" sz="1100" dirty="0" err="1">
                <a:solidFill>
                  <a:srgbClr val="000000"/>
                </a:solidFill>
                <a:latin typeface="Consolas" panose="020B0609020204030204" pitchFamily="49" charset="0"/>
              </a:rPr>
              <a:t>MonoBehaviour</a:t>
            </a:r>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private</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float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min_X</a:t>
            </a:r>
            <a:r>
              <a:rPr lang="en-US" sz="1100" dirty="0">
                <a:solidFill>
                  <a:srgbClr val="000000"/>
                </a:solidFill>
                <a:latin typeface="Consolas" panose="020B0609020204030204" pitchFamily="49" charset="0"/>
              </a:rPr>
              <a:t> = -2.9f, </a:t>
            </a:r>
            <a:r>
              <a:rPr lang="en-US" sz="1100" dirty="0" err="1">
                <a:solidFill>
                  <a:srgbClr val="000000"/>
                </a:solidFill>
                <a:latin typeface="Consolas" panose="020B0609020204030204" pitchFamily="49" charset="0"/>
              </a:rPr>
              <a:t>max_X</a:t>
            </a:r>
            <a:r>
              <a:rPr lang="en-US" sz="1100" dirty="0">
                <a:solidFill>
                  <a:srgbClr val="000000"/>
                </a:solidFill>
                <a:latin typeface="Consolas" panose="020B0609020204030204" pitchFamily="49" charset="0"/>
              </a:rPr>
              <a:t> = 2.9f</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800" dirty="0">
                <a:solidFill>
                  <a:srgbClr val="0000FF"/>
                </a:solidFill>
                <a:latin typeface="Consolas" panose="020B0609020204030204" pitchFamily="49" charset="0"/>
              </a:rPr>
              <a:t>private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bool</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canMove</a:t>
            </a:r>
            <a:r>
              <a:rPr lang="en-US" sz="1800" dirty="0">
                <a:solidFill>
                  <a:srgbClr val="00000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GB" sz="1100" dirty="0">
                <a:solidFill>
                  <a:srgbClr val="0000FF"/>
                </a:solidFill>
                <a:latin typeface="Consolas" panose="020B0609020204030204" pitchFamily="49" charset="0"/>
              </a:rPr>
              <a:t>public</a:t>
            </a:r>
            <a:r>
              <a:rPr lang="en-GB" sz="1100" dirty="0">
                <a:solidFill>
                  <a:srgbClr val="000000"/>
                </a:solidFill>
                <a:latin typeface="Consolas" panose="020B0609020204030204" pitchFamily="49" charset="0"/>
              </a:rPr>
              <a:t> </a:t>
            </a:r>
            <a:r>
              <a:rPr lang="en-GB" sz="1100" dirty="0">
                <a:solidFill>
                  <a:srgbClr val="0000FF"/>
                </a:solidFill>
                <a:latin typeface="Consolas" panose="020B0609020204030204" pitchFamily="49" charset="0"/>
              </a:rPr>
              <a:t>float</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move_Speed</a:t>
            </a:r>
            <a:r>
              <a:rPr lang="en-GB" sz="1100" dirty="0">
                <a:solidFill>
                  <a:srgbClr val="000000"/>
                </a:solidFill>
                <a:latin typeface="Consolas" panose="020B0609020204030204" pitchFamily="49" charset="0"/>
              </a:rPr>
              <a:t> = 2f;</a:t>
            </a:r>
          </a:p>
          <a:p>
            <a:r>
              <a:rPr lang="en-US" sz="1100" dirty="0">
                <a:solidFill>
                  <a:srgbClr val="0000FF"/>
                </a:solidFill>
                <a:latin typeface="Consolas" panose="020B0609020204030204" pitchFamily="49" charset="0"/>
              </a:rPr>
              <a:t>    private</a:t>
            </a:r>
            <a:r>
              <a:rPr lang="en-US" sz="1100" dirty="0">
                <a:solidFill>
                  <a:srgbClr val="000000"/>
                </a:solidFill>
                <a:latin typeface="Consolas" panose="020B0609020204030204" pitchFamily="49" charset="0"/>
              </a:rPr>
              <a:t> Rigidbody2D </a:t>
            </a:r>
            <a:r>
              <a:rPr lang="en-US" sz="1100" dirty="0" err="1">
                <a:solidFill>
                  <a:srgbClr val="000000"/>
                </a:solidFill>
                <a:latin typeface="Consolas" panose="020B0609020204030204" pitchFamily="49" charset="0"/>
              </a:rPr>
              <a:t>ballBody</a:t>
            </a:r>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Awake()</a:t>
            </a:r>
          </a:p>
          <a:p>
            <a:r>
              <a:rPr lang="en-US" sz="1100" dirty="0">
                <a:solidFill>
                  <a:srgbClr val="000000"/>
                </a:solidFill>
                <a:latin typeface="Consolas" panose="020B0609020204030204" pitchFamily="49" charset="0"/>
              </a:rPr>
              <a:t>    {</a:t>
            </a:r>
          </a:p>
          <a:p>
            <a:r>
              <a:rPr lang="en-US" sz="1100" dirty="0" err="1">
                <a:solidFill>
                  <a:srgbClr val="000000"/>
                </a:solidFill>
                <a:latin typeface="Consolas" panose="020B0609020204030204" pitchFamily="49" charset="0"/>
              </a:rPr>
              <a:t>ballBody</a:t>
            </a:r>
            <a:r>
              <a:rPr lang="en-US" sz="1100" dirty="0">
                <a:solidFill>
                  <a:srgbClr val="000000"/>
                </a:solidFill>
                <a:latin typeface="Consolas" panose="020B0609020204030204" pitchFamily="49" charset="0"/>
              </a:rPr>
              <a:t> = </a:t>
            </a:r>
            <a:r>
              <a:rPr lang="en-US" sz="1100" dirty="0" err="1">
                <a:solidFill>
                  <a:srgbClr val="000000"/>
                </a:solidFill>
                <a:latin typeface="Consolas" panose="020B0609020204030204" pitchFamily="49" charset="0"/>
              </a:rPr>
              <a:t>GetComponent</a:t>
            </a:r>
            <a:r>
              <a:rPr lang="en-US" sz="1100" dirty="0">
                <a:solidFill>
                  <a:srgbClr val="000000"/>
                </a:solidFill>
                <a:latin typeface="Consolas" panose="020B0609020204030204" pitchFamily="49" charset="0"/>
              </a:rPr>
              <a:t>&lt;Rigidbody2D&gt;();</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ballBody.gravityScale</a:t>
            </a:r>
            <a:r>
              <a:rPr lang="en-US" sz="1100" dirty="0">
                <a:solidFill>
                  <a:srgbClr val="000000"/>
                </a:solidFill>
                <a:latin typeface="Consolas" panose="020B0609020204030204" pitchFamily="49" charset="0"/>
              </a:rPr>
              <a:t> = 0f;</a:t>
            </a:r>
          </a:p>
          <a:p>
            <a:r>
              <a:rPr lang="en-US" sz="1100" dirty="0">
                <a:solidFill>
                  <a:srgbClr val="000000"/>
                </a:solidFill>
                <a:latin typeface="Consolas" panose="020B0609020204030204" pitchFamily="49" charset="0"/>
              </a:rPr>
              <a:t>    }</a:t>
            </a:r>
          </a:p>
          <a:p>
            <a:r>
              <a:rPr lang="en-GB"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Start()</a:t>
            </a:r>
          </a:p>
          <a:p>
            <a:r>
              <a:rPr lang="en-US" sz="1100"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canMove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true</a:t>
            </a:r>
            <a:r>
              <a:rPr lang="en-US"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GB" sz="1100" dirty="0">
                <a:solidFill>
                  <a:srgbClr val="0000FF"/>
                </a:solidFill>
                <a:latin typeface="Consolas" panose="020B0609020204030204" pitchFamily="49" charset="0"/>
              </a:rPr>
              <a:t>     if</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Random.Range</a:t>
            </a:r>
            <a:r>
              <a:rPr lang="en-GB" sz="1100" dirty="0">
                <a:solidFill>
                  <a:srgbClr val="000000"/>
                </a:solidFill>
                <a:latin typeface="Consolas" panose="020B0609020204030204" pitchFamily="49" charset="0"/>
              </a:rPr>
              <a:t>(0, 2) &gt; 0)</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move_Speed</a:t>
            </a:r>
            <a:r>
              <a:rPr lang="en-US" sz="1100" dirty="0">
                <a:solidFill>
                  <a:srgbClr val="000000"/>
                </a:solidFill>
                <a:latin typeface="Consolas" panose="020B0609020204030204" pitchFamily="49" charset="0"/>
              </a:rPr>
              <a:t> *= -1f;</a:t>
            </a:r>
          </a:p>
          <a:p>
            <a:r>
              <a:rPr lang="en-US" sz="1100" dirty="0">
                <a:solidFill>
                  <a:srgbClr val="000000"/>
                </a:solidFill>
                <a:latin typeface="Consolas" panose="020B0609020204030204" pitchFamily="49" charset="0"/>
              </a:rPr>
              <a:t>        }</a:t>
            </a:r>
          </a:p>
          <a:p>
            <a:r>
              <a:rPr lang="en-US" sz="1800" dirty="0" err="1">
                <a:solidFill>
                  <a:srgbClr val="000000"/>
                </a:solidFill>
                <a:latin typeface="Consolas" panose="020B0609020204030204" pitchFamily="49" charset="0"/>
              </a:rPr>
              <a:t>GameplayController.instance.currentBall</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this</a:t>
            </a:r>
            <a:r>
              <a:rPr lang="en-US" sz="1800" dirty="0">
                <a:solidFill>
                  <a:srgbClr val="00000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endParaRPr lang="en-GB" sz="1100" dirty="0">
              <a:solidFill>
                <a:srgbClr val="000000"/>
              </a:solidFill>
              <a:latin typeface="Consolas" panose="020B0609020204030204" pitchFamily="49" charset="0"/>
            </a:endParaRPr>
          </a:p>
          <a:p>
            <a:endParaRPr lang="en-US" dirty="0"/>
          </a:p>
        </p:txBody>
      </p:sp>
      <p:sp>
        <p:nvSpPr>
          <p:cNvPr id="16" name="TextBox 15">
            <a:extLst>
              <a:ext uri="{FF2B5EF4-FFF2-40B4-BE49-F238E27FC236}">
                <a16:creationId xmlns:a16="http://schemas.microsoft.com/office/drawing/2014/main" id="{A39B79B7-B67F-4B0A-A1D0-7DA11D4231F5}"/>
              </a:ext>
            </a:extLst>
          </p:cNvPr>
          <p:cNvSpPr txBox="1"/>
          <p:nvPr/>
        </p:nvSpPr>
        <p:spPr>
          <a:xfrm>
            <a:off x="6236074" y="566678"/>
            <a:ext cx="6098240" cy="5293757"/>
          </a:xfrm>
          <a:prstGeom prst="rect">
            <a:avLst/>
          </a:prstGeom>
          <a:noFill/>
        </p:spPr>
        <p:txBody>
          <a:bodyPr wrap="square">
            <a:spAutoFit/>
          </a:bodyPr>
          <a:lstStyle/>
          <a:p>
            <a:r>
              <a:rPr lang="en-GB" sz="1100" dirty="0">
                <a:solidFill>
                  <a:srgbClr val="008000"/>
                </a:solidFill>
                <a:latin typeface="Consolas" panose="020B0609020204030204" pitchFamily="49" charset="0"/>
              </a:rPr>
              <a:t>// Update is called once per frame</a:t>
            </a:r>
            <a:endParaRPr lang="en-GB"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Update()</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MoveBall</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MoveBall</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canMove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Vector3 temp = </a:t>
            </a:r>
            <a:r>
              <a:rPr lang="en-US" sz="1100" dirty="0" err="1">
                <a:solidFill>
                  <a:srgbClr val="000000"/>
                </a:solidFill>
                <a:latin typeface="Consolas" panose="020B0609020204030204" pitchFamily="49" charset="0"/>
              </a:rPr>
              <a:t>transform.position</a:t>
            </a:r>
            <a:r>
              <a:rPr lang="en-US" sz="1100" dirty="0">
                <a:solidFill>
                  <a:srgbClr val="000000"/>
                </a:solidFill>
                <a:latin typeface="Consolas" panose="020B0609020204030204" pitchFamily="49" charset="0"/>
              </a:rPr>
              <a:t>;</a:t>
            </a:r>
          </a:p>
          <a:p>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temp.x</a:t>
            </a:r>
            <a:r>
              <a:rPr lang="en-GB" sz="1100" dirty="0">
                <a:solidFill>
                  <a:srgbClr val="000000"/>
                </a:solidFill>
                <a:latin typeface="Consolas" panose="020B0609020204030204" pitchFamily="49" charset="0"/>
              </a:rPr>
              <a:t> += </a:t>
            </a:r>
            <a:r>
              <a:rPr lang="en-GB" sz="1100" dirty="0" err="1">
                <a:solidFill>
                  <a:srgbClr val="000000"/>
                </a:solidFill>
                <a:latin typeface="Consolas" panose="020B0609020204030204" pitchFamily="49" charset="0"/>
              </a:rPr>
              <a:t>move_Speed</a:t>
            </a:r>
            <a:r>
              <a:rPr lang="en-GB" sz="1100" dirty="0">
                <a:solidFill>
                  <a:srgbClr val="000000"/>
                </a:solidFill>
                <a:latin typeface="Consolas" panose="020B0609020204030204" pitchFamily="49" charset="0"/>
              </a:rPr>
              <a:t> * </a:t>
            </a:r>
            <a:r>
              <a:rPr lang="en-GB" sz="1100" dirty="0" err="1">
                <a:solidFill>
                  <a:srgbClr val="000000"/>
                </a:solidFill>
                <a:latin typeface="Consolas" panose="020B0609020204030204" pitchFamily="49" charset="0"/>
              </a:rPr>
              <a:t>Time.deltaTime</a:t>
            </a:r>
            <a:r>
              <a:rPr lang="en-GB"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a:solidFill>
                  <a:srgbClr val="0000FF"/>
                </a:solidFill>
                <a:latin typeface="Consolas" panose="020B0609020204030204" pitchFamily="49" charset="0"/>
              </a:rPr>
              <a:t>if</a:t>
            </a:r>
            <a:r>
              <a:rPr lang="en-GB" sz="1100" dirty="0">
                <a:solidFill>
                  <a:srgbClr val="000000"/>
                </a:solidFill>
                <a:latin typeface="Consolas" panose="020B0609020204030204" pitchFamily="49" charset="0"/>
              </a:rPr>
              <a:t>(</a:t>
            </a:r>
            <a:r>
              <a:rPr lang="en-GB" sz="1100" dirty="0" err="1">
                <a:solidFill>
                  <a:srgbClr val="000000"/>
                </a:solidFill>
                <a:latin typeface="Consolas" panose="020B0609020204030204" pitchFamily="49" charset="0"/>
              </a:rPr>
              <a:t>temp.x</a:t>
            </a:r>
            <a:r>
              <a:rPr lang="en-GB" sz="1100" dirty="0">
                <a:solidFill>
                  <a:srgbClr val="000000"/>
                </a:solidFill>
                <a:latin typeface="Consolas" panose="020B0609020204030204" pitchFamily="49" charset="0"/>
              </a:rPr>
              <a:t> &gt; </a:t>
            </a:r>
            <a:r>
              <a:rPr lang="en-GB" sz="1100" dirty="0" err="1">
                <a:solidFill>
                  <a:srgbClr val="000000"/>
                </a:solidFill>
                <a:latin typeface="Consolas" panose="020B0609020204030204" pitchFamily="49" charset="0"/>
              </a:rPr>
              <a:t>max_X</a:t>
            </a:r>
            <a:r>
              <a:rPr lang="en-GB" sz="1100" dirty="0">
                <a:solidFill>
                  <a:srgbClr val="000000"/>
                </a:solidFill>
                <a:latin typeface="Consolas" panose="020B0609020204030204" pitchFamily="49" charset="0"/>
              </a:rPr>
              <a:t> | </a:t>
            </a:r>
            <a:r>
              <a:rPr lang="en-GB" sz="1100" dirty="0" err="1">
                <a:solidFill>
                  <a:srgbClr val="000000"/>
                </a:solidFill>
                <a:latin typeface="Consolas" panose="020B0609020204030204" pitchFamily="49" charset="0"/>
              </a:rPr>
              <a:t>temp.x</a:t>
            </a:r>
            <a:r>
              <a:rPr lang="en-GB" sz="1100" dirty="0">
                <a:solidFill>
                  <a:srgbClr val="000000"/>
                </a:solidFill>
                <a:latin typeface="Consolas" panose="020B0609020204030204" pitchFamily="49" charset="0"/>
              </a:rPr>
              <a:t> &lt; </a:t>
            </a:r>
            <a:r>
              <a:rPr lang="en-GB" sz="1100" dirty="0" err="1">
                <a:solidFill>
                  <a:srgbClr val="000000"/>
                </a:solidFill>
                <a:latin typeface="Consolas" panose="020B0609020204030204" pitchFamily="49" charset="0"/>
              </a:rPr>
              <a:t>min_X</a:t>
            </a:r>
            <a:r>
              <a:rPr lang="en-GB"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move_Speed</a:t>
            </a:r>
            <a:r>
              <a:rPr lang="en-US" sz="1100" dirty="0">
                <a:solidFill>
                  <a:srgbClr val="000000"/>
                </a:solidFill>
                <a:latin typeface="Consolas" panose="020B0609020204030204" pitchFamily="49" charset="0"/>
              </a:rPr>
              <a:t> *= -1f;</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transform.position</a:t>
            </a:r>
            <a:r>
              <a:rPr lang="en-US" sz="1100" dirty="0">
                <a:solidFill>
                  <a:srgbClr val="000000"/>
                </a:solidFill>
                <a:latin typeface="Consolas" panose="020B0609020204030204" pitchFamily="49" charset="0"/>
              </a:rPr>
              <a:t> = temp;</a:t>
            </a:r>
          </a:p>
          <a:p>
            <a:r>
              <a:rPr lang="en-US"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Kick()</a:t>
            </a:r>
          </a:p>
          <a:p>
            <a:r>
              <a:rPr lang="en-US" sz="18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canMove</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false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ballBody.gravityScale</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Random.Range</a:t>
            </a:r>
            <a:r>
              <a:rPr lang="en-US" sz="1400" dirty="0">
                <a:solidFill>
                  <a:srgbClr val="000000"/>
                </a:solidFill>
                <a:latin typeface="Consolas" panose="020B0609020204030204" pitchFamily="49" charset="0"/>
              </a:rPr>
              <a:t>(-4, -2);</a:t>
            </a:r>
          </a:p>
          <a:p>
            <a:r>
              <a:rPr lang="en-US" sz="1800" dirty="0">
                <a:solidFill>
                  <a:srgbClr val="000000"/>
                </a:solidFill>
                <a:latin typeface="Consolas" panose="020B0609020204030204" pitchFamily="49" charset="0"/>
              </a:rPr>
              <a:t>    }</a:t>
            </a:r>
            <a:endParaRPr lang="en-US" sz="1100" dirty="0"/>
          </a:p>
        </p:txBody>
      </p:sp>
      <p:cxnSp>
        <p:nvCxnSpPr>
          <p:cNvPr id="10" name="Straight Connector 9">
            <a:extLst>
              <a:ext uri="{FF2B5EF4-FFF2-40B4-BE49-F238E27FC236}">
                <a16:creationId xmlns:a16="http://schemas.microsoft.com/office/drawing/2014/main" id="{797780C6-4FAF-4026-9800-6FD7725B9C11}"/>
              </a:ext>
            </a:extLst>
          </p:cNvPr>
          <p:cNvCxnSpPr/>
          <p:nvPr/>
        </p:nvCxnSpPr>
        <p:spPr>
          <a:xfrm>
            <a:off x="6096000" y="566678"/>
            <a:ext cx="0" cy="5793781"/>
          </a:xfrm>
          <a:prstGeom prst="line">
            <a:avLst/>
          </a:prstGeom>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48F3E952-3203-4333-9EE0-7C8E6F45ECEE}"/>
              </a:ext>
            </a:extLst>
          </p:cNvPr>
          <p:cNvSpPr>
            <a:spLocks noGrp="1"/>
          </p:cNvSpPr>
          <p:nvPr>
            <p:ph type="dt" sz="half" idx="10"/>
          </p:nvPr>
        </p:nvSpPr>
        <p:spPr/>
        <p:txBody>
          <a:bodyPr/>
          <a:lstStyle/>
          <a:p>
            <a:fld id="{F278288B-D4E3-4F78-B827-04C6F34AE706}" type="datetime12">
              <a:rPr lang="en-GB" smtClean="0"/>
              <a:t>11:46 PM</a:t>
            </a:fld>
            <a:endParaRPr lang="en-GB"/>
          </a:p>
        </p:txBody>
      </p:sp>
      <p:sp>
        <p:nvSpPr>
          <p:cNvPr id="6" name="Rectangle 5">
            <a:extLst>
              <a:ext uri="{FF2B5EF4-FFF2-40B4-BE49-F238E27FC236}">
                <a16:creationId xmlns:a16="http://schemas.microsoft.com/office/drawing/2014/main" id="{65C9D02A-33FB-4E76-A2AE-0514B6752CF2}"/>
              </a:ext>
            </a:extLst>
          </p:cNvPr>
          <p:cNvSpPr/>
          <p:nvPr/>
        </p:nvSpPr>
        <p:spPr>
          <a:xfrm>
            <a:off x="11144249" y="695041"/>
            <a:ext cx="244289" cy="159544"/>
          </a:xfrm>
          <a:prstGeom prst="rect">
            <a:avLst/>
          </a:prstGeom>
          <a:solidFill>
            <a:srgbClr val="D9D9D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86193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8E6F58D-17C4-4A34-9812-9A26BA3C9DD4}"/>
              </a:ext>
            </a:extLst>
          </p:cNvPr>
          <p:cNvSpPr txBox="1"/>
          <p:nvPr/>
        </p:nvSpPr>
        <p:spPr>
          <a:xfrm>
            <a:off x="803462" y="695041"/>
            <a:ext cx="6098344" cy="3585597"/>
          </a:xfrm>
          <a:prstGeom prst="rect">
            <a:avLst/>
          </a:prstGeom>
          <a:noFill/>
        </p:spPr>
        <p:txBody>
          <a:bodyPr wrap="square">
            <a:spAutoFit/>
          </a:bodyPr>
          <a:lstStyle/>
          <a:p>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class</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GameplayController</a:t>
            </a:r>
            <a:r>
              <a:rPr lang="en-US" sz="1100" dirty="0">
                <a:solidFill>
                  <a:srgbClr val="000000"/>
                </a:solidFill>
                <a:latin typeface="Consolas" panose="020B0609020204030204" pitchFamily="49" charset="0"/>
              </a:rPr>
              <a:t> : </a:t>
            </a:r>
            <a:r>
              <a:rPr lang="en-US" sz="1100" dirty="0" err="1">
                <a:solidFill>
                  <a:srgbClr val="000000"/>
                </a:solidFill>
                <a:latin typeface="Consolas" panose="020B0609020204030204" pitchFamily="49" charset="0"/>
              </a:rPr>
              <a:t>MonoBehaviour</a:t>
            </a:r>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static</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GameplayController</a:t>
            </a:r>
            <a:r>
              <a:rPr lang="en-US" sz="1100" dirty="0">
                <a:solidFill>
                  <a:srgbClr val="000000"/>
                </a:solidFill>
                <a:latin typeface="Consolas" panose="020B0609020204030204" pitchFamily="49" charset="0"/>
              </a:rPr>
              <a:t> instance;</a:t>
            </a:r>
          </a:p>
          <a:p>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BallSpawner</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ballSpawner</a:t>
            </a:r>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HideInInspector</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BallScript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currentBall</a:t>
            </a:r>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private</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int</a:t>
            </a:r>
            <a:r>
              <a:rPr lang="en-US" sz="1100" dirty="0">
                <a:solidFill>
                  <a:srgbClr val="000000"/>
                </a:solidFill>
                <a:latin typeface="Consolas" panose="020B0609020204030204" pitchFamily="49" charset="0"/>
              </a:rPr>
              <a:t> score;</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Awake()</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if</a:t>
            </a:r>
            <a:r>
              <a:rPr lang="en-US" sz="1100" dirty="0">
                <a:solidFill>
                  <a:srgbClr val="000000"/>
                </a:solidFill>
                <a:latin typeface="Consolas" panose="020B0609020204030204" pitchFamily="49" charset="0"/>
              </a:rPr>
              <a:t> (instance == </a:t>
            </a:r>
            <a:r>
              <a:rPr lang="en-US" sz="1100" dirty="0">
                <a:solidFill>
                  <a:srgbClr val="0000FF"/>
                </a:solidFill>
                <a:latin typeface="Consolas" panose="020B0609020204030204" pitchFamily="49" charset="0"/>
              </a:rPr>
              <a:t>null</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instance = </a:t>
            </a:r>
            <a:r>
              <a:rPr lang="en-US" sz="1100" dirty="0">
                <a:solidFill>
                  <a:srgbClr val="0000FF"/>
                </a:solidFill>
                <a:latin typeface="Consolas" panose="020B0609020204030204" pitchFamily="49" charset="0"/>
              </a:rPr>
              <a:t>this</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FF"/>
                </a:solidFill>
                <a:latin typeface="Consolas" panose="020B0609020204030204" pitchFamily="49" charset="0"/>
              </a:rPr>
              <a:t>    void</a:t>
            </a:r>
            <a:r>
              <a:rPr lang="en-US" sz="1100" dirty="0">
                <a:solidFill>
                  <a:srgbClr val="000000"/>
                </a:solidFill>
                <a:latin typeface="Consolas" panose="020B0609020204030204" pitchFamily="49" charset="0"/>
              </a:rPr>
              <a:t> Start()</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ballSpawner.SpawnBall</a:t>
            </a:r>
            <a:r>
              <a:rPr lang="en-US" sz="11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endParaRPr lang="en-US" dirty="0"/>
          </a:p>
        </p:txBody>
      </p:sp>
      <p:sp>
        <p:nvSpPr>
          <p:cNvPr id="4" name="TextBox 3">
            <a:extLst>
              <a:ext uri="{FF2B5EF4-FFF2-40B4-BE49-F238E27FC236}">
                <a16:creationId xmlns:a16="http://schemas.microsoft.com/office/drawing/2014/main" id="{37439933-DF8B-4926-820D-925671B73C29}"/>
              </a:ext>
            </a:extLst>
          </p:cNvPr>
          <p:cNvSpPr txBox="1"/>
          <p:nvPr/>
        </p:nvSpPr>
        <p:spPr>
          <a:xfrm>
            <a:off x="6093760" y="566678"/>
            <a:ext cx="6098240" cy="3416320"/>
          </a:xfrm>
          <a:prstGeom prst="rect">
            <a:avLst/>
          </a:prstGeom>
          <a:noFill/>
        </p:spPr>
        <p:txBody>
          <a:bodyPr wrap="square">
            <a:spAutoFit/>
          </a:bodyPr>
          <a:lstStyle/>
          <a:p>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Update()</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DetectInput</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p>
          <a:p>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DetectInput</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if</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Input.GetMouseButtonDown</a:t>
            </a:r>
            <a:r>
              <a:rPr lang="en-US" sz="1800" dirty="0">
                <a:solidFill>
                  <a:srgbClr val="000000"/>
                </a:solidFill>
                <a:latin typeface="Consolas" panose="020B0609020204030204" pitchFamily="49" charset="0"/>
              </a:rPr>
              <a:t>(0))</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currentBall.Kick</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endParaRPr lang="en-US" dirty="0"/>
          </a:p>
        </p:txBody>
      </p:sp>
      <p:cxnSp>
        <p:nvCxnSpPr>
          <p:cNvPr id="5" name="Straight Connector 4">
            <a:extLst>
              <a:ext uri="{FF2B5EF4-FFF2-40B4-BE49-F238E27FC236}">
                <a16:creationId xmlns:a16="http://schemas.microsoft.com/office/drawing/2014/main" id="{4A534AF0-21C9-457B-9D50-5763CEF0D964}"/>
              </a:ext>
            </a:extLst>
          </p:cNvPr>
          <p:cNvCxnSpPr>
            <a:cxnSpLocks/>
          </p:cNvCxnSpPr>
          <p:nvPr/>
        </p:nvCxnSpPr>
        <p:spPr>
          <a:xfrm>
            <a:off x="5593976" y="566678"/>
            <a:ext cx="0" cy="5766887"/>
          </a:xfrm>
          <a:prstGeom prst="line">
            <a:avLst/>
          </a:prstGeom>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5DE781E0-451C-48A6-8C19-BB21CFD20A74}"/>
              </a:ext>
            </a:extLst>
          </p:cNvPr>
          <p:cNvSpPr>
            <a:spLocks noGrp="1"/>
          </p:cNvSpPr>
          <p:nvPr>
            <p:ph type="dt" sz="half" idx="10"/>
          </p:nvPr>
        </p:nvSpPr>
        <p:spPr/>
        <p:txBody>
          <a:bodyPr/>
          <a:lstStyle/>
          <a:p>
            <a:fld id="{D103E9E2-073C-4A0C-B954-6D687F9CB837}" type="datetime12">
              <a:rPr lang="en-GB" smtClean="0"/>
              <a:t>11:46 PM</a:t>
            </a:fld>
            <a:endParaRPr lang="en-GB"/>
          </a:p>
        </p:txBody>
      </p:sp>
      <p:sp>
        <p:nvSpPr>
          <p:cNvPr id="9" name="Rectangle 8">
            <a:extLst>
              <a:ext uri="{FF2B5EF4-FFF2-40B4-BE49-F238E27FC236}">
                <a16:creationId xmlns:a16="http://schemas.microsoft.com/office/drawing/2014/main" id="{BF021DBC-E830-4181-89D5-E56E5DD4D136}"/>
              </a:ext>
            </a:extLst>
          </p:cNvPr>
          <p:cNvSpPr/>
          <p:nvPr/>
        </p:nvSpPr>
        <p:spPr>
          <a:xfrm>
            <a:off x="11144249" y="695041"/>
            <a:ext cx="244289" cy="159544"/>
          </a:xfrm>
          <a:prstGeom prst="rect">
            <a:avLst/>
          </a:prstGeom>
          <a:solidFill>
            <a:srgbClr val="D9D9D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317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8E6F58D-17C4-4A34-9812-9A26BA3C9DD4}"/>
              </a:ext>
            </a:extLst>
          </p:cNvPr>
          <p:cNvSpPr txBox="1"/>
          <p:nvPr/>
        </p:nvSpPr>
        <p:spPr>
          <a:xfrm>
            <a:off x="803462" y="695041"/>
            <a:ext cx="5165853" cy="5278368"/>
          </a:xfrm>
          <a:prstGeom prst="rect">
            <a:avLst/>
          </a:prstGeom>
          <a:noFill/>
        </p:spPr>
        <p:txBody>
          <a:bodyPr wrap="square">
            <a:spAutoFit/>
          </a:bodyPr>
          <a:lstStyle/>
          <a:p>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class</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BallScript</a:t>
            </a:r>
            <a:r>
              <a:rPr lang="en-US" sz="1100" dirty="0">
                <a:solidFill>
                  <a:srgbClr val="000000"/>
                </a:solidFill>
                <a:latin typeface="Consolas" panose="020B0609020204030204" pitchFamily="49" charset="0"/>
              </a:rPr>
              <a:t> : </a:t>
            </a:r>
            <a:r>
              <a:rPr lang="en-US" sz="1100" dirty="0" err="1">
                <a:solidFill>
                  <a:srgbClr val="000000"/>
                </a:solidFill>
                <a:latin typeface="Consolas" panose="020B0609020204030204" pitchFamily="49" charset="0"/>
              </a:rPr>
              <a:t>MonoBehaviour</a:t>
            </a:r>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private</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float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min_X</a:t>
            </a:r>
            <a:r>
              <a:rPr lang="en-US" sz="1100" dirty="0">
                <a:solidFill>
                  <a:srgbClr val="000000"/>
                </a:solidFill>
                <a:latin typeface="Consolas" panose="020B0609020204030204" pitchFamily="49" charset="0"/>
              </a:rPr>
              <a:t> = -2.9f, </a:t>
            </a:r>
            <a:r>
              <a:rPr lang="en-US" sz="1100" dirty="0" err="1">
                <a:solidFill>
                  <a:srgbClr val="000000"/>
                </a:solidFill>
                <a:latin typeface="Consolas" panose="020B0609020204030204" pitchFamily="49" charset="0"/>
              </a:rPr>
              <a:t>max_X</a:t>
            </a:r>
            <a:r>
              <a:rPr lang="en-US" sz="1100" dirty="0">
                <a:solidFill>
                  <a:srgbClr val="000000"/>
                </a:solidFill>
                <a:latin typeface="Consolas" panose="020B0609020204030204" pitchFamily="49" charset="0"/>
              </a:rPr>
              <a:t> = 2.9f;</a:t>
            </a:r>
          </a:p>
          <a:p>
            <a:r>
              <a:rPr lang="en-US" sz="1100" dirty="0">
                <a:solidFill>
                  <a:srgbClr val="000000"/>
                </a:solidFill>
                <a:latin typeface="Consolas" panose="020B0609020204030204" pitchFamily="49" charset="0"/>
              </a:rPr>
              <a:t>    </a:t>
            </a:r>
          </a:p>
          <a:p>
            <a:r>
              <a:rPr lang="en-US" sz="1100" dirty="0">
                <a:solidFill>
                  <a:srgbClr val="0000FF"/>
                </a:solidFill>
                <a:latin typeface="Consolas" panose="020B0609020204030204" pitchFamily="49" charset="0"/>
              </a:rPr>
              <a:t>private</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bool</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canMove</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GB" sz="1100" dirty="0">
                <a:solidFill>
                  <a:srgbClr val="0000FF"/>
                </a:solidFill>
                <a:latin typeface="Consolas" panose="020B0609020204030204" pitchFamily="49" charset="0"/>
              </a:rPr>
              <a:t>public</a:t>
            </a:r>
            <a:r>
              <a:rPr lang="en-GB" sz="1100" dirty="0">
                <a:solidFill>
                  <a:srgbClr val="000000"/>
                </a:solidFill>
                <a:latin typeface="Consolas" panose="020B0609020204030204" pitchFamily="49" charset="0"/>
              </a:rPr>
              <a:t> </a:t>
            </a:r>
            <a:r>
              <a:rPr lang="en-GB" sz="1100" dirty="0">
                <a:solidFill>
                  <a:srgbClr val="0000FF"/>
                </a:solidFill>
                <a:latin typeface="Consolas" panose="020B0609020204030204" pitchFamily="49" charset="0"/>
              </a:rPr>
              <a:t>float</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move_Speed</a:t>
            </a:r>
            <a:r>
              <a:rPr lang="en-GB" sz="1100" dirty="0">
                <a:solidFill>
                  <a:srgbClr val="000000"/>
                </a:solidFill>
                <a:latin typeface="Consolas" panose="020B0609020204030204" pitchFamily="49" charset="0"/>
              </a:rPr>
              <a:t> = 2f;</a:t>
            </a:r>
          </a:p>
          <a:p>
            <a:r>
              <a:rPr lang="en-US" sz="1100" dirty="0">
                <a:solidFill>
                  <a:srgbClr val="0000FF"/>
                </a:solidFill>
                <a:latin typeface="Consolas" panose="020B0609020204030204" pitchFamily="49" charset="0"/>
              </a:rPr>
              <a:t>    private</a:t>
            </a:r>
            <a:r>
              <a:rPr lang="en-US" sz="1100" dirty="0">
                <a:solidFill>
                  <a:srgbClr val="000000"/>
                </a:solidFill>
                <a:latin typeface="Consolas" panose="020B0609020204030204" pitchFamily="49" charset="0"/>
              </a:rPr>
              <a:t> Rigidbody2D </a:t>
            </a:r>
            <a:r>
              <a:rPr lang="en-US" sz="1100" dirty="0" err="1">
                <a:solidFill>
                  <a:srgbClr val="000000"/>
                </a:solidFill>
                <a:latin typeface="Consolas" panose="020B0609020204030204" pitchFamily="49" charset="0"/>
              </a:rPr>
              <a:t>ballBody</a:t>
            </a:r>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Awake()</a:t>
            </a:r>
          </a:p>
          <a:p>
            <a:r>
              <a:rPr lang="en-US" sz="1100" dirty="0">
                <a:solidFill>
                  <a:srgbClr val="000000"/>
                </a:solidFill>
                <a:latin typeface="Consolas" panose="020B0609020204030204" pitchFamily="49" charset="0"/>
              </a:rPr>
              <a:t>    {</a:t>
            </a:r>
          </a:p>
          <a:p>
            <a:r>
              <a:rPr lang="en-US" sz="1100" dirty="0" err="1">
                <a:solidFill>
                  <a:srgbClr val="000000"/>
                </a:solidFill>
                <a:latin typeface="Consolas" panose="020B0609020204030204" pitchFamily="49" charset="0"/>
              </a:rPr>
              <a:t>ballBody</a:t>
            </a:r>
            <a:r>
              <a:rPr lang="en-US" sz="1100" dirty="0">
                <a:solidFill>
                  <a:srgbClr val="000000"/>
                </a:solidFill>
                <a:latin typeface="Consolas" panose="020B0609020204030204" pitchFamily="49" charset="0"/>
              </a:rPr>
              <a:t> = </a:t>
            </a:r>
            <a:r>
              <a:rPr lang="en-US" sz="1100" dirty="0" err="1">
                <a:solidFill>
                  <a:srgbClr val="000000"/>
                </a:solidFill>
                <a:latin typeface="Consolas" panose="020B0609020204030204" pitchFamily="49" charset="0"/>
              </a:rPr>
              <a:t>GetComponent</a:t>
            </a:r>
            <a:r>
              <a:rPr lang="en-US" sz="1100" dirty="0">
                <a:solidFill>
                  <a:srgbClr val="000000"/>
                </a:solidFill>
                <a:latin typeface="Consolas" panose="020B0609020204030204" pitchFamily="49" charset="0"/>
              </a:rPr>
              <a:t>&lt;Rigidbody2D&gt;();</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ballBody.gravityScale</a:t>
            </a:r>
            <a:r>
              <a:rPr lang="en-US" sz="1100" dirty="0">
                <a:solidFill>
                  <a:srgbClr val="000000"/>
                </a:solidFill>
                <a:latin typeface="Consolas" panose="020B0609020204030204" pitchFamily="49" charset="0"/>
              </a:rPr>
              <a:t> = 0f;</a:t>
            </a:r>
          </a:p>
          <a:p>
            <a:r>
              <a:rPr lang="en-US" sz="1100" dirty="0">
                <a:solidFill>
                  <a:srgbClr val="000000"/>
                </a:solidFill>
                <a:latin typeface="Consolas" panose="020B0609020204030204" pitchFamily="49" charset="0"/>
              </a:rPr>
              <a:t>    }</a:t>
            </a:r>
          </a:p>
          <a:p>
            <a:r>
              <a:rPr lang="en-GB"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Start()</a:t>
            </a:r>
          </a:p>
          <a:p>
            <a:r>
              <a:rPr lang="en-US" sz="1100" dirty="0">
                <a:solidFill>
                  <a:srgbClr val="000000"/>
                </a:solidFill>
                <a:latin typeface="Consolas" panose="020B0609020204030204" pitchFamily="49" charset="0"/>
              </a:rPr>
              <a:t>    {</a:t>
            </a:r>
          </a:p>
          <a:p>
            <a:r>
              <a:rPr lang="en-US" sz="1100" dirty="0" err="1">
                <a:solidFill>
                  <a:srgbClr val="000000"/>
                </a:solidFill>
                <a:latin typeface="Consolas" panose="020B0609020204030204" pitchFamily="49" charset="0"/>
              </a:rPr>
              <a:t>canMove</a:t>
            </a:r>
            <a:r>
              <a:rPr lang="en-US" sz="1100" dirty="0">
                <a:solidFill>
                  <a:srgbClr val="000000"/>
                </a:solidFill>
                <a:latin typeface="Consolas" panose="020B0609020204030204" pitchFamily="49" charset="0"/>
              </a:rPr>
              <a:t> = </a:t>
            </a:r>
            <a:r>
              <a:rPr lang="en-US" sz="1100" dirty="0">
                <a:solidFill>
                  <a:srgbClr val="0000FF"/>
                </a:solidFill>
                <a:latin typeface="Consolas" panose="020B0609020204030204" pitchFamily="49" charset="0"/>
              </a:rPr>
              <a:t>true</a:t>
            </a:r>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GB" sz="1100" dirty="0">
                <a:solidFill>
                  <a:srgbClr val="0000FF"/>
                </a:solidFill>
                <a:latin typeface="Consolas" panose="020B0609020204030204" pitchFamily="49" charset="0"/>
              </a:rPr>
              <a:t>     if</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Random.Range</a:t>
            </a:r>
            <a:r>
              <a:rPr lang="en-GB" sz="1100" dirty="0">
                <a:solidFill>
                  <a:srgbClr val="000000"/>
                </a:solidFill>
                <a:latin typeface="Consolas" panose="020B0609020204030204" pitchFamily="49" charset="0"/>
              </a:rPr>
              <a:t>(0, 2) &gt; 0)</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move_Speed</a:t>
            </a:r>
            <a:r>
              <a:rPr lang="en-US" sz="1100" dirty="0">
                <a:solidFill>
                  <a:srgbClr val="000000"/>
                </a:solidFill>
                <a:latin typeface="Consolas" panose="020B0609020204030204" pitchFamily="49" charset="0"/>
              </a:rPr>
              <a:t> *= -1f;</a:t>
            </a:r>
          </a:p>
          <a:p>
            <a:r>
              <a:rPr lang="en-US" sz="1100" dirty="0">
                <a:solidFill>
                  <a:srgbClr val="000000"/>
                </a:solidFill>
                <a:latin typeface="Consolas" panose="020B0609020204030204" pitchFamily="49" charset="0"/>
              </a:rPr>
              <a:t>        }</a:t>
            </a:r>
          </a:p>
          <a:p>
            <a:r>
              <a:rPr lang="en-US" sz="1100" dirty="0" err="1">
                <a:solidFill>
                  <a:srgbClr val="000000"/>
                </a:solidFill>
                <a:latin typeface="Consolas" panose="020B0609020204030204" pitchFamily="49" charset="0"/>
              </a:rPr>
              <a:t>GameplayController.instance.currentBall</a:t>
            </a:r>
            <a:r>
              <a:rPr lang="en-US" sz="1100" dirty="0">
                <a:solidFill>
                  <a:srgbClr val="000000"/>
                </a:solidFill>
                <a:latin typeface="Consolas" panose="020B0609020204030204" pitchFamily="49" charset="0"/>
              </a:rPr>
              <a:t> = </a:t>
            </a:r>
            <a:r>
              <a:rPr lang="en-US" sz="1100" dirty="0">
                <a:solidFill>
                  <a:srgbClr val="0000FF"/>
                </a:solidFill>
                <a:latin typeface="Consolas" panose="020B0609020204030204" pitchFamily="49" charset="0"/>
              </a:rPr>
              <a:t>this</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endParaRPr lang="en-GB" sz="1100" dirty="0">
              <a:solidFill>
                <a:srgbClr val="000000"/>
              </a:solidFill>
              <a:latin typeface="Consolas" panose="020B0609020204030204" pitchFamily="49" charset="0"/>
            </a:endParaRPr>
          </a:p>
          <a:p>
            <a:r>
              <a:rPr lang="en-GB" sz="1100" dirty="0">
                <a:solidFill>
                  <a:srgbClr val="008000"/>
                </a:solidFill>
                <a:latin typeface="Consolas" panose="020B0609020204030204" pitchFamily="49" charset="0"/>
              </a:rPr>
              <a:t>// Update is called once per frame</a:t>
            </a:r>
            <a:endParaRPr lang="en-GB"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Update()</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MoveBall</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endParaRPr lang="en-US" dirty="0"/>
          </a:p>
        </p:txBody>
      </p:sp>
      <p:sp>
        <p:nvSpPr>
          <p:cNvPr id="16" name="TextBox 15">
            <a:extLst>
              <a:ext uri="{FF2B5EF4-FFF2-40B4-BE49-F238E27FC236}">
                <a16:creationId xmlns:a16="http://schemas.microsoft.com/office/drawing/2014/main" id="{A39B79B7-B67F-4B0A-A1D0-7DA11D4231F5}"/>
              </a:ext>
            </a:extLst>
          </p:cNvPr>
          <p:cNvSpPr txBox="1"/>
          <p:nvPr/>
        </p:nvSpPr>
        <p:spPr>
          <a:xfrm>
            <a:off x="6096000" y="566678"/>
            <a:ext cx="6098240" cy="5663089"/>
          </a:xfrm>
          <a:prstGeom prst="rect">
            <a:avLst/>
          </a:prstGeom>
          <a:noFill/>
        </p:spPr>
        <p:txBody>
          <a:bodyPr wrap="square">
            <a:spAutoFit/>
          </a:bodyPr>
          <a:lstStyle/>
          <a:p>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MoveBall</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canMove</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Vector3 temp = </a:t>
            </a:r>
            <a:r>
              <a:rPr lang="en-US" sz="900" dirty="0" err="1">
                <a:solidFill>
                  <a:srgbClr val="000000"/>
                </a:solidFill>
                <a:latin typeface="Consolas" panose="020B0609020204030204" pitchFamily="49" charset="0"/>
              </a:rPr>
              <a:t>transform.position</a:t>
            </a:r>
            <a:r>
              <a:rPr lang="en-US" sz="900" dirty="0">
                <a:solidFill>
                  <a:srgbClr val="000000"/>
                </a:solidFill>
                <a:latin typeface="Consolas" panose="020B0609020204030204" pitchFamily="49" charset="0"/>
              </a:rPr>
              <a:t>;</a:t>
            </a:r>
          </a:p>
          <a:p>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temp.x</a:t>
            </a:r>
            <a:r>
              <a:rPr lang="en-GB" sz="900" dirty="0">
                <a:solidFill>
                  <a:srgbClr val="000000"/>
                </a:solidFill>
                <a:latin typeface="Consolas" panose="020B0609020204030204" pitchFamily="49" charset="0"/>
              </a:rPr>
              <a:t> += </a:t>
            </a:r>
            <a:r>
              <a:rPr lang="en-GB" sz="900" dirty="0" err="1">
                <a:solidFill>
                  <a:srgbClr val="000000"/>
                </a:solidFill>
                <a:latin typeface="Consolas" panose="020B0609020204030204" pitchFamily="49" charset="0"/>
              </a:rPr>
              <a:t>move_Speed</a:t>
            </a:r>
            <a:r>
              <a:rPr lang="en-GB" sz="900" dirty="0">
                <a:solidFill>
                  <a:srgbClr val="000000"/>
                </a:solidFill>
                <a:latin typeface="Consolas" panose="020B0609020204030204" pitchFamily="49" charset="0"/>
              </a:rPr>
              <a:t> * </a:t>
            </a:r>
            <a:r>
              <a:rPr lang="en-GB" sz="900" dirty="0" err="1">
                <a:solidFill>
                  <a:srgbClr val="000000"/>
                </a:solidFill>
                <a:latin typeface="Consolas" panose="020B0609020204030204" pitchFamily="49" charset="0"/>
              </a:rPr>
              <a:t>Time.deltaTime</a:t>
            </a:r>
            <a:r>
              <a:rPr lang="en-GB" sz="900" dirty="0">
                <a:solidFill>
                  <a:srgbClr val="000000"/>
                </a:solidFill>
                <a:latin typeface="Consolas" panose="020B0609020204030204" pitchFamily="49" charset="0"/>
              </a:rPr>
              <a:t>;</a:t>
            </a:r>
          </a:p>
          <a:p>
            <a:endParaRPr lang="en-US" sz="900" dirty="0">
              <a:solidFill>
                <a:srgbClr val="000000"/>
              </a:solidFill>
              <a:latin typeface="Consolas" panose="020B0609020204030204" pitchFamily="49" charset="0"/>
            </a:endParaRPr>
          </a:p>
          <a:p>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if</a:t>
            </a:r>
            <a:r>
              <a:rPr lang="en-GB" sz="900" dirty="0">
                <a:solidFill>
                  <a:srgbClr val="000000"/>
                </a:solidFill>
                <a:latin typeface="Consolas" panose="020B0609020204030204" pitchFamily="49" charset="0"/>
              </a:rPr>
              <a:t>(</a:t>
            </a:r>
            <a:r>
              <a:rPr lang="en-GB" sz="900" dirty="0" err="1">
                <a:solidFill>
                  <a:srgbClr val="000000"/>
                </a:solidFill>
                <a:latin typeface="Consolas" panose="020B0609020204030204" pitchFamily="49" charset="0"/>
              </a:rPr>
              <a:t>temp.x</a:t>
            </a:r>
            <a:r>
              <a:rPr lang="en-GB" sz="900" dirty="0">
                <a:solidFill>
                  <a:srgbClr val="000000"/>
                </a:solidFill>
                <a:latin typeface="Consolas" panose="020B0609020204030204" pitchFamily="49" charset="0"/>
              </a:rPr>
              <a:t> &gt; </a:t>
            </a:r>
            <a:r>
              <a:rPr lang="en-GB" sz="900" dirty="0" err="1">
                <a:solidFill>
                  <a:srgbClr val="000000"/>
                </a:solidFill>
                <a:latin typeface="Consolas" panose="020B0609020204030204" pitchFamily="49" charset="0"/>
              </a:rPr>
              <a:t>max_X</a:t>
            </a:r>
            <a:r>
              <a:rPr lang="en-GB" sz="900" dirty="0">
                <a:solidFill>
                  <a:srgbClr val="000000"/>
                </a:solidFill>
                <a:latin typeface="Consolas" panose="020B0609020204030204" pitchFamily="49" charset="0"/>
              </a:rPr>
              <a:t> | </a:t>
            </a:r>
            <a:r>
              <a:rPr lang="en-GB" sz="900" dirty="0" err="1">
                <a:solidFill>
                  <a:srgbClr val="000000"/>
                </a:solidFill>
                <a:latin typeface="Consolas" panose="020B0609020204030204" pitchFamily="49" charset="0"/>
              </a:rPr>
              <a:t>temp.x</a:t>
            </a:r>
            <a:r>
              <a:rPr lang="en-GB" sz="900" dirty="0">
                <a:solidFill>
                  <a:srgbClr val="000000"/>
                </a:solidFill>
                <a:latin typeface="Consolas" panose="020B0609020204030204" pitchFamily="49" charset="0"/>
              </a:rPr>
              <a:t> &lt; </a:t>
            </a:r>
            <a:r>
              <a:rPr lang="en-GB" sz="900" dirty="0" err="1">
                <a:solidFill>
                  <a:srgbClr val="000000"/>
                </a:solidFill>
                <a:latin typeface="Consolas" panose="020B0609020204030204" pitchFamily="49" charset="0"/>
              </a:rPr>
              <a:t>min_X</a:t>
            </a:r>
            <a:r>
              <a:rPr lang="en-GB"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move_Speed</a:t>
            </a:r>
            <a:r>
              <a:rPr lang="en-US" sz="900" dirty="0">
                <a:solidFill>
                  <a:srgbClr val="000000"/>
                </a:solidFill>
                <a:latin typeface="Consolas" panose="020B0609020204030204" pitchFamily="49" charset="0"/>
              </a:rPr>
              <a:t> *= -1f;</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transform.position</a:t>
            </a:r>
            <a:r>
              <a:rPr lang="en-US" sz="900" dirty="0">
                <a:solidFill>
                  <a:srgbClr val="000000"/>
                </a:solidFill>
                <a:latin typeface="Consolas" panose="020B0609020204030204" pitchFamily="49" charset="0"/>
              </a:rPr>
              <a:t> = temp;</a:t>
            </a:r>
          </a:p>
          <a:p>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Kick()</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canMove</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false</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ballBody.gravityScale</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Random.Range</a:t>
            </a:r>
            <a:r>
              <a:rPr lang="en-US" sz="900" dirty="0">
                <a:solidFill>
                  <a:srgbClr val="000000"/>
                </a:solidFill>
                <a:latin typeface="Consolas" panose="020B0609020204030204" pitchFamily="49" charset="0"/>
              </a:rPr>
              <a:t>(-4, -2);</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p>
          <a:p>
            <a:endParaRPr lang="en-US" sz="11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SpawnNewBall</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Invoke(</a:t>
            </a:r>
            <a:r>
              <a:rPr lang="en-US" sz="1800" dirty="0">
                <a:solidFill>
                  <a:srgbClr val="A31515"/>
                </a:solidFill>
                <a:latin typeface="Consolas" panose="020B0609020204030204" pitchFamily="49" charset="0"/>
              </a:rPr>
              <a:t>"</a:t>
            </a:r>
            <a:r>
              <a:rPr lang="en-US" sz="1800" dirty="0" err="1">
                <a:solidFill>
                  <a:srgbClr val="A31515"/>
                </a:solidFill>
                <a:latin typeface="Consolas" panose="020B0609020204030204" pitchFamily="49" charset="0"/>
              </a:rPr>
              <a:t>NewBall</a:t>
            </a:r>
            <a:r>
              <a:rPr lang="en-US" sz="1800" dirty="0">
                <a:solidFill>
                  <a:srgbClr val="A31515"/>
                </a:solidFill>
                <a:latin typeface="Consolas" panose="020B0609020204030204" pitchFamily="49" charset="0"/>
              </a:rPr>
              <a:t>"</a:t>
            </a:r>
            <a:r>
              <a:rPr lang="en-US" sz="1800" dirty="0">
                <a:solidFill>
                  <a:srgbClr val="000000"/>
                </a:solidFill>
                <a:latin typeface="Consolas" panose="020B0609020204030204" pitchFamily="49" charset="0"/>
              </a:rPr>
              <a:t>, 2f);</a:t>
            </a:r>
          </a:p>
          <a:p>
            <a:r>
              <a:rPr lang="en-US" sz="1800" dirty="0">
                <a:solidFill>
                  <a:srgbClr val="000000"/>
                </a:solidFill>
                <a:latin typeface="Consolas" panose="020B0609020204030204" pitchFamily="49" charset="0"/>
              </a:rPr>
              <a:t>    }</a:t>
            </a:r>
          </a:p>
          <a:p>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NewBall</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ballSpawner.SpawnBall</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endParaRPr lang="en-US" sz="1100" dirty="0"/>
          </a:p>
        </p:txBody>
      </p:sp>
      <p:cxnSp>
        <p:nvCxnSpPr>
          <p:cNvPr id="10" name="Straight Connector 9">
            <a:extLst>
              <a:ext uri="{FF2B5EF4-FFF2-40B4-BE49-F238E27FC236}">
                <a16:creationId xmlns:a16="http://schemas.microsoft.com/office/drawing/2014/main" id="{797780C6-4FAF-4026-9800-6FD7725B9C11}"/>
              </a:ext>
            </a:extLst>
          </p:cNvPr>
          <p:cNvCxnSpPr/>
          <p:nvPr/>
        </p:nvCxnSpPr>
        <p:spPr>
          <a:xfrm>
            <a:off x="6096000" y="566678"/>
            <a:ext cx="0" cy="5793781"/>
          </a:xfrm>
          <a:prstGeom prst="line">
            <a:avLst/>
          </a:prstGeom>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90DBBB5E-51B0-42C5-96B3-AA8E13108D03}"/>
              </a:ext>
            </a:extLst>
          </p:cNvPr>
          <p:cNvSpPr>
            <a:spLocks noGrp="1"/>
          </p:cNvSpPr>
          <p:nvPr>
            <p:ph type="dt" sz="half" idx="10"/>
          </p:nvPr>
        </p:nvSpPr>
        <p:spPr/>
        <p:txBody>
          <a:bodyPr/>
          <a:lstStyle/>
          <a:p>
            <a:fld id="{96CE824C-F73B-4B70-80E6-DC6816EC5AF3}" type="datetime12">
              <a:rPr lang="en-GB" smtClean="0"/>
              <a:t>11:46 PM</a:t>
            </a:fld>
            <a:endParaRPr lang="en-GB"/>
          </a:p>
        </p:txBody>
      </p:sp>
      <p:sp>
        <p:nvSpPr>
          <p:cNvPr id="6" name="Rectangle 5">
            <a:extLst>
              <a:ext uri="{FF2B5EF4-FFF2-40B4-BE49-F238E27FC236}">
                <a16:creationId xmlns:a16="http://schemas.microsoft.com/office/drawing/2014/main" id="{3DC465AB-11DB-4AC7-A672-7B9048592B73}"/>
              </a:ext>
            </a:extLst>
          </p:cNvPr>
          <p:cNvSpPr/>
          <p:nvPr/>
        </p:nvSpPr>
        <p:spPr>
          <a:xfrm>
            <a:off x="11144249" y="695041"/>
            <a:ext cx="244289" cy="159544"/>
          </a:xfrm>
          <a:prstGeom prst="rect">
            <a:avLst/>
          </a:prstGeom>
          <a:solidFill>
            <a:srgbClr val="D9D9D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74692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8E6F58D-17C4-4A34-9812-9A26BA3C9DD4}"/>
              </a:ext>
            </a:extLst>
          </p:cNvPr>
          <p:cNvSpPr txBox="1"/>
          <p:nvPr/>
        </p:nvSpPr>
        <p:spPr>
          <a:xfrm>
            <a:off x="679129" y="695041"/>
            <a:ext cx="6098344" cy="3585597"/>
          </a:xfrm>
          <a:prstGeom prst="rect">
            <a:avLst/>
          </a:prstGeom>
          <a:noFill/>
        </p:spPr>
        <p:txBody>
          <a:bodyPr wrap="square">
            <a:spAutoFit/>
          </a:bodyPr>
          <a:lstStyle/>
          <a:p>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class</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GameplayController</a:t>
            </a:r>
            <a:r>
              <a:rPr lang="en-US" sz="1100" dirty="0">
                <a:solidFill>
                  <a:srgbClr val="000000"/>
                </a:solidFill>
                <a:latin typeface="Consolas" panose="020B0609020204030204" pitchFamily="49" charset="0"/>
              </a:rPr>
              <a:t> : </a:t>
            </a:r>
            <a:r>
              <a:rPr lang="en-US" sz="1100" dirty="0" err="1">
                <a:solidFill>
                  <a:srgbClr val="000000"/>
                </a:solidFill>
                <a:latin typeface="Consolas" panose="020B0609020204030204" pitchFamily="49" charset="0"/>
              </a:rPr>
              <a:t>MonoBehaviour</a:t>
            </a:r>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static</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GameplayController</a:t>
            </a:r>
            <a:r>
              <a:rPr lang="en-US" sz="1100" dirty="0">
                <a:solidFill>
                  <a:srgbClr val="000000"/>
                </a:solidFill>
                <a:latin typeface="Consolas" panose="020B0609020204030204" pitchFamily="49" charset="0"/>
              </a:rPr>
              <a:t> instance;</a:t>
            </a:r>
          </a:p>
          <a:p>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BallSpawner</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ballSpawner</a:t>
            </a:r>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HideInInspector</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BallScript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currentBall</a:t>
            </a:r>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private</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int</a:t>
            </a:r>
            <a:r>
              <a:rPr lang="en-US" sz="1100" dirty="0">
                <a:solidFill>
                  <a:srgbClr val="000000"/>
                </a:solidFill>
                <a:latin typeface="Consolas" panose="020B0609020204030204" pitchFamily="49" charset="0"/>
              </a:rPr>
              <a:t> score;</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Awake()</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if</a:t>
            </a:r>
            <a:r>
              <a:rPr lang="en-US" sz="1100" dirty="0">
                <a:solidFill>
                  <a:srgbClr val="000000"/>
                </a:solidFill>
                <a:latin typeface="Consolas" panose="020B0609020204030204" pitchFamily="49" charset="0"/>
              </a:rPr>
              <a:t> (instance == </a:t>
            </a:r>
            <a:r>
              <a:rPr lang="en-US" sz="1100" dirty="0">
                <a:solidFill>
                  <a:srgbClr val="0000FF"/>
                </a:solidFill>
                <a:latin typeface="Consolas" panose="020B0609020204030204" pitchFamily="49" charset="0"/>
              </a:rPr>
              <a:t>null</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instance = </a:t>
            </a:r>
            <a:r>
              <a:rPr lang="en-US" sz="1100" dirty="0">
                <a:solidFill>
                  <a:srgbClr val="0000FF"/>
                </a:solidFill>
                <a:latin typeface="Consolas" panose="020B0609020204030204" pitchFamily="49" charset="0"/>
              </a:rPr>
              <a:t>this</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FF"/>
                </a:solidFill>
                <a:latin typeface="Consolas" panose="020B0609020204030204" pitchFamily="49" charset="0"/>
              </a:rPr>
              <a:t>    void</a:t>
            </a:r>
            <a:r>
              <a:rPr lang="en-US" sz="1100" dirty="0">
                <a:solidFill>
                  <a:srgbClr val="000000"/>
                </a:solidFill>
                <a:latin typeface="Consolas" panose="020B0609020204030204" pitchFamily="49" charset="0"/>
              </a:rPr>
              <a:t> Start()</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ballSpawner.SpawnBall</a:t>
            </a:r>
            <a:r>
              <a:rPr lang="en-US" sz="11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endParaRPr lang="en-US" dirty="0"/>
          </a:p>
        </p:txBody>
      </p:sp>
      <p:sp>
        <p:nvSpPr>
          <p:cNvPr id="4" name="TextBox 3">
            <a:extLst>
              <a:ext uri="{FF2B5EF4-FFF2-40B4-BE49-F238E27FC236}">
                <a16:creationId xmlns:a16="http://schemas.microsoft.com/office/drawing/2014/main" id="{37439933-DF8B-4926-820D-925671B73C29}"/>
              </a:ext>
            </a:extLst>
          </p:cNvPr>
          <p:cNvSpPr txBox="1"/>
          <p:nvPr/>
        </p:nvSpPr>
        <p:spPr>
          <a:xfrm>
            <a:off x="981688" y="4209907"/>
            <a:ext cx="6098240" cy="2123658"/>
          </a:xfrm>
          <a:prstGeom prst="rect">
            <a:avLst/>
          </a:prstGeom>
          <a:noFill/>
        </p:spPr>
        <p:txBody>
          <a:bodyPr wrap="square">
            <a:spAutoFit/>
          </a:bodyPr>
          <a:lstStyle/>
          <a:p>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Update()</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DetectInput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DetectInput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if</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Input.GetMouseButtonDown</a:t>
            </a:r>
            <a:r>
              <a:rPr lang="en-US" sz="1100" dirty="0">
                <a:solidFill>
                  <a:srgbClr val="000000"/>
                </a:solidFill>
                <a:latin typeface="Consolas" panose="020B0609020204030204" pitchFamily="49" charset="0"/>
              </a:rPr>
              <a:t>(0))</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currentBall.Kick</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endParaRPr lang="en-US" sz="1100" dirty="0"/>
          </a:p>
        </p:txBody>
      </p:sp>
      <p:cxnSp>
        <p:nvCxnSpPr>
          <p:cNvPr id="5" name="Straight Connector 4">
            <a:extLst>
              <a:ext uri="{FF2B5EF4-FFF2-40B4-BE49-F238E27FC236}">
                <a16:creationId xmlns:a16="http://schemas.microsoft.com/office/drawing/2014/main" id="{4A534AF0-21C9-457B-9D50-5763CEF0D964}"/>
              </a:ext>
            </a:extLst>
          </p:cNvPr>
          <p:cNvCxnSpPr>
            <a:cxnSpLocks/>
          </p:cNvCxnSpPr>
          <p:nvPr/>
        </p:nvCxnSpPr>
        <p:spPr>
          <a:xfrm>
            <a:off x="5593976" y="566678"/>
            <a:ext cx="0" cy="5766887"/>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B8BB49A-D399-443F-A44B-517D51652D18}"/>
              </a:ext>
            </a:extLst>
          </p:cNvPr>
          <p:cNvSpPr txBox="1"/>
          <p:nvPr/>
        </p:nvSpPr>
        <p:spPr>
          <a:xfrm>
            <a:off x="5635388" y="566678"/>
            <a:ext cx="6098240" cy="5539978"/>
          </a:xfrm>
          <a:prstGeom prst="rect">
            <a:avLst/>
          </a:prstGeom>
          <a:noFill/>
        </p:spPr>
        <p:txBody>
          <a:bodyPr wrap="square">
            <a:spAutoFit/>
          </a:bodyPr>
          <a:lstStyle/>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Goal()</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GameplayController.instance.SpawnNewBall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RestartGame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GameplayController.instance.RestartGame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OnTriggerEnter2D(Collider2D target)</a:t>
            </a:r>
          </a:p>
          <a:p>
            <a:r>
              <a:rPr lang="en-US"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if</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target.gameObject.tag</a:t>
            </a:r>
            <a:r>
              <a:rPr lang="en-GB" sz="1600" dirty="0">
                <a:solidFill>
                  <a:srgbClr val="000000"/>
                </a:solidFill>
                <a:latin typeface="Consolas" panose="020B0609020204030204" pitchFamily="49" charset="0"/>
              </a:rPr>
              <a:t> == </a:t>
            </a:r>
            <a:r>
              <a:rPr lang="en-GB" sz="1600" dirty="0">
                <a:solidFill>
                  <a:srgbClr val="A31515"/>
                </a:solidFill>
                <a:latin typeface="Consolas" panose="020B0609020204030204" pitchFamily="49" charset="0"/>
              </a:rPr>
              <a:t>"Goal"</a:t>
            </a:r>
            <a:r>
              <a:rPr lang="en-GB"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Goal();</a:t>
            </a:r>
          </a:p>
          <a:p>
            <a:r>
              <a:rPr lang="en-US" sz="1600" dirty="0">
                <a:solidFill>
                  <a:srgbClr val="000000"/>
                </a:solidFill>
                <a:latin typeface="Consolas" panose="020B0609020204030204" pitchFamily="49" charset="0"/>
              </a:rPr>
              <a:t>            Destroy(gameObject,2f);</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else</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RestartGame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600" dirty="0">
                <a:solidFill>
                  <a:srgbClr val="000000"/>
                </a:solidFill>
                <a:latin typeface="Consolas" panose="020B0609020204030204" pitchFamily="49" charset="0"/>
              </a:rPr>
              <a:t> }</a:t>
            </a:r>
            <a:endParaRPr lang="en-US" dirty="0"/>
          </a:p>
        </p:txBody>
      </p:sp>
      <p:sp>
        <p:nvSpPr>
          <p:cNvPr id="3" name="Date Placeholder 2">
            <a:extLst>
              <a:ext uri="{FF2B5EF4-FFF2-40B4-BE49-F238E27FC236}">
                <a16:creationId xmlns:a16="http://schemas.microsoft.com/office/drawing/2014/main" id="{03D0F1C1-8D69-4D2D-8EDB-7A6B0A0D8043}"/>
              </a:ext>
            </a:extLst>
          </p:cNvPr>
          <p:cNvSpPr>
            <a:spLocks noGrp="1"/>
          </p:cNvSpPr>
          <p:nvPr>
            <p:ph type="dt" sz="half" idx="10"/>
          </p:nvPr>
        </p:nvSpPr>
        <p:spPr/>
        <p:txBody>
          <a:bodyPr/>
          <a:lstStyle/>
          <a:p>
            <a:fld id="{7790A663-1074-4495-BAB2-D91FCD6F0477}" type="datetime12">
              <a:rPr lang="en-GB" smtClean="0"/>
              <a:t>11:46 PM</a:t>
            </a:fld>
            <a:endParaRPr lang="en-GB"/>
          </a:p>
        </p:txBody>
      </p:sp>
      <p:sp>
        <p:nvSpPr>
          <p:cNvPr id="8" name="Rectangle 7">
            <a:extLst>
              <a:ext uri="{FF2B5EF4-FFF2-40B4-BE49-F238E27FC236}">
                <a16:creationId xmlns:a16="http://schemas.microsoft.com/office/drawing/2014/main" id="{8AA4B1C8-D011-40B6-A4B2-DBD35C838066}"/>
              </a:ext>
            </a:extLst>
          </p:cNvPr>
          <p:cNvSpPr/>
          <p:nvPr/>
        </p:nvSpPr>
        <p:spPr>
          <a:xfrm>
            <a:off x="11144249" y="695041"/>
            <a:ext cx="244289" cy="159544"/>
          </a:xfrm>
          <a:prstGeom prst="rect">
            <a:avLst/>
          </a:prstGeom>
          <a:solidFill>
            <a:srgbClr val="D9D9D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6502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8E6F58D-17C4-4A34-9812-9A26BA3C9DD4}"/>
              </a:ext>
            </a:extLst>
          </p:cNvPr>
          <p:cNvSpPr txBox="1"/>
          <p:nvPr/>
        </p:nvSpPr>
        <p:spPr>
          <a:xfrm>
            <a:off x="750322" y="774813"/>
            <a:ext cx="3015444" cy="3554819"/>
          </a:xfrm>
          <a:prstGeom prst="rect">
            <a:avLst/>
          </a:prstGeom>
          <a:noFill/>
        </p:spPr>
        <p:txBody>
          <a:bodyPr wrap="square">
            <a:spAutoFit/>
          </a:bodyPr>
          <a:lstStyle/>
          <a:p>
            <a:r>
              <a:rPr lang="en-US" sz="700" dirty="0">
                <a:solidFill>
                  <a:srgbClr val="0000FF"/>
                </a:solidFill>
                <a:latin typeface="Consolas" panose="020B0609020204030204" pitchFamily="49" charset="0"/>
              </a:rPr>
              <a:t>public</a:t>
            </a:r>
            <a:r>
              <a:rPr lang="en-US" sz="700" dirty="0">
                <a:solidFill>
                  <a:srgbClr val="000000"/>
                </a:solidFill>
                <a:latin typeface="Consolas" panose="020B0609020204030204" pitchFamily="49" charset="0"/>
              </a:rPr>
              <a:t> </a:t>
            </a:r>
            <a:r>
              <a:rPr lang="en-US" sz="700" dirty="0">
                <a:solidFill>
                  <a:srgbClr val="0000FF"/>
                </a:solidFill>
                <a:latin typeface="Consolas" panose="020B0609020204030204" pitchFamily="49" charset="0"/>
              </a:rPr>
              <a:t>class</a:t>
            </a:r>
            <a:r>
              <a:rPr lang="en-US" sz="700" dirty="0">
                <a:solidFill>
                  <a:srgbClr val="000000"/>
                </a:solidFill>
                <a:latin typeface="Consolas" panose="020B0609020204030204" pitchFamily="49" charset="0"/>
              </a:rPr>
              <a:t> </a:t>
            </a:r>
            <a:r>
              <a:rPr lang="en-US" sz="700" dirty="0" err="1">
                <a:solidFill>
                  <a:srgbClr val="2B91AF"/>
                </a:solidFill>
                <a:latin typeface="Consolas" panose="020B0609020204030204" pitchFamily="49" charset="0"/>
              </a:rPr>
              <a:t>BallScript</a:t>
            </a:r>
            <a:r>
              <a:rPr lang="en-US" sz="700" dirty="0">
                <a:solidFill>
                  <a:srgbClr val="000000"/>
                </a:solidFill>
                <a:latin typeface="Consolas" panose="020B0609020204030204" pitchFamily="49" charset="0"/>
              </a:rPr>
              <a:t> : </a:t>
            </a:r>
            <a:r>
              <a:rPr lang="en-US" sz="700" dirty="0" err="1">
                <a:solidFill>
                  <a:srgbClr val="000000"/>
                </a:solidFill>
                <a:latin typeface="Consolas" panose="020B0609020204030204" pitchFamily="49" charset="0"/>
              </a:rPr>
              <a:t>MonoBehaviour</a:t>
            </a:r>
            <a:endParaRPr lang="en-US" sz="700" dirty="0">
              <a:solidFill>
                <a:srgbClr val="000000"/>
              </a:solidFill>
              <a:latin typeface="Consolas" panose="020B0609020204030204" pitchFamily="49" charset="0"/>
            </a:endParaRPr>
          </a:p>
          <a:p>
            <a:r>
              <a:rPr lang="en-US" sz="700" dirty="0">
                <a:solidFill>
                  <a:srgbClr val="000000"/>
                </a:solidFill>
                <a:latin typeface="Consolas" panose="020B0609020204030204" pitchFamily="49" charset="0"/>
              </a:rPr>
              <a:t>{</a:t>
            </a:r>
          </a:p>
          <a:p>
            <a:r>
              <a:rPr lang="en-US" sz="700" dirty="0">
                <a:solidFill>
                  <a:srgbClr val="000000"/>
                </a:solidFill>
                <a:latin typeface="Consolas" panose="020B0609020204030204" pitchFamily="49" charset="0"/>
              </a:rPr>
              <a:t>    </a:t>
            </a:r>
            <a:r>
              <a:rPr lang="en-US" sz="700" dirty="0">
                <a:solidFill>
                  <a:srgbClr val="0000FF"/>
                </a:solidFill>
                <a:latin typeface="Consolas" panose="020B0609020204030204" pitchFamily="49" charset="0"/>
              </a:rPr>
              <a:t>private</a:t>
            </a:r>
            <a:r>
              <a:rPr lang="en-US" sz="700" dirty="0">
                <a:solidFill>
                  <a:srgbClr val="000000"/>
                </a:solidFill>
                <a:latin typeface="Consolas" panose="020B0609020204030204" pitchFamily="49" charset="0"/>
              </a:rPr>
              <a:t> </a:t>
            </a:r>
            <a:r>
              <a:rPr lang="en-US" sz="700" dirty="0">
                <a:solidFill>
                  <a:srgbClr val="0000FF"/>
                </a:solidFill>
                <a:latin typeface="Consolas" panose="020B0609020204030204" pitchFamily="49" charset="0"/>
              </a:rPr>
              <a:t>float</a:t>
            </a:r>
            <a:r>
              <a:rPr lang="en-US" sz="700" dirty="0">
                <a:solidFill>
                  <a:srgbClr val="000000"/>
                </a:solidFill>
                <a:latin typeface="Consolas" panose="020B0609020204030204" pitchFamily="49" charset="0"/>
              </a:rPr>
              <a:t> </a:t>
            </a:r>
            <a:r>
              <a:rPr lang="en-US" sz="700" dirty="0" err="1">
                <a:solidFill>
                  <a:srgbClr val="000000"/>
                </a:solidFill>
                <a:latin typeface="Consolas" panose="020B0609020204030204" pitchFamily="49" charset="0"/>
              </a:rPr>
              <a:t>min_X</a:t>
            </a:r>
            <a:r>
              <a:rPr lang="en-US" sz="700" dirty="0">
                <a:solidFill>
                  <a:srgbClr val="000000"/>
                </a:solidFill>
                <a:latin typeface="Consolas" panose="020B0609020204030204" pitchFamily="49" charset="0"/>
              </a:rPr>
              <a:t> = -2.9f, </a:t>
            </a:r>
            <a:r>
              <a:rPr lang="en-US" sz="700" dirty="0" err="1">
                <a:solidFill>
                  <a:srgbClr val="000000"/>
                </a:solidFill>
                <a:latin typeface="Consolas" panose="020B0609020204030204" pitchFamily="49" charset="0"/>
              </a:rPr>
              <a:t>max_X</a:t>
            </a:r>
            <a:r>
              <a:rPr lang="en-US" sz="700" dirty="0">
                <a:solidFill>
                  <a:srgbClr val="000000"/>
                </a:solidFill>
                <a:latin typeface="Consolas" panose="020B0609020204030204" pitchFamily="49" charset="0"/>
              </a:rPr>
              <a:t> = 2.9f;</a:t>
            </a:r>
          </a:p>
          <a:p>
            <a:r>
              <a:rPr lang="en-US" sz="700" dirty="0">
                <a:solidFill>
                  <a:srgbClr val="000000"/>
                </a:solidFill>
                <a:latin typeface="Consolas" panose="020B0609020204030204" pitchFamily="49" charset="0"/>
              </a:rPr>
              <a:t>    </a:t>
            </a:r>
          </a:p>
          <a:p>
            <a:r>
              <a:rPr lang="en-US" sz="700" dirty="0">
                <a:solidFill>
                  <a:srgbClr val="0000FF"/>
                </a:solidFill>
                <a:latin typeface="Consolas" panose="020B0609020204030204" pitchFamily="49" charset="0"/>
              </a:rPr>
              <a:t>private</a:t>
            </a:r>
            <a:r>
              <a:rPr lang="en-US" sz="700" dirty="0">
                <a:solidFill>
                  <a:srgbClr val="000000"/>
                </a:solidFill>
                <a:latin typeface="Consolas" panose="020B0609020204030204" pitchFamily="49" charset="0"/>
              </a:rPr>
              <a:t> </a:t>
            </a:r>
            <a:r>
              <a:rPr lang="en-US" sz="700" dirty="0">
                <a:solidFill>
                  <a:srgbClr val="0000FF"/>
                </a:solidFill>
                <a:latin typeface="Consolas" panose="020B0609020204030204" pitchFamily="49" charset="0"/>
              </a:rPr>
              <a:t>bool</a:t>
            </a:r>
            <a:r>
              <a:rPr lang="en-US" sz="700" dirty="0">
                <a:solidFill>
                  <a:srgbClr val="000000"/>
                </a:solidFill>
                <a:latin typeface="Consolas" panose="020B0609020204030204" pitchFamily="49" charset="0"/>
              </a:rPr>
              <a:t> </a:t>
            </a:r>
            <a:r>
              <a:rPr lang="en-US" sz="700" dirty="0" err="1">
                <a:solidFill>
                  <a:srgbClr val="000000"/>
                </a:solidFill>
                <a:latin typeface="Consolas" panose="020B0609020204030204" pitchFamily="49" charset="0"/>
              </a:rPr>
              <a:t>canMove</a:t>
            </a:r>
            <a:r>
              <a:rPr lang="en-US" sz="700" dirty="0">
                <a:solidFill>
                  <a:srgbClr val="000000"/>
                </a:solidFill>
                <a:latin typeface="Consolas" panose="020B0609020204030204" pitchFamily="49" charset="0"/>
              </a:rPr>
              <a:t>;</a:t>
            </a:r>
          </a:p>
          <a:p>
            <a:r>
              <a:rPr lang="en-US" sz="700" dirty="0">
                <a:solidFill>
                  <a:srgbClr val="000000"/>
                </a:solidFill>
                <a:latin typeface="Consolas" panose="020B0609020204030204" pitchFamily="49" charset="0"/>
              </a:rPr>
              <a:t>    </a:t>
            </a:r>
            <a:r>
              <a:rPr lang="en-GB" sz="700" dirty="0">
                <a:solidFill>
                  <a:srgbClr val="0000FF"/>
                </a:solidFill>
                <a:latin typeface="Consolas" panose="020B0609020204030204" pitchFamily="49" charset="0"/>
              </a:rPr>
              <a:t>public</a:t>
            </a:r>
            <a:r>
              <a:rPr lang="en-GB" sz="700" dirty="0">
                <a:solidFill>
                  <a:srgbClr val="000000"/>
                </a:solidFill>
                <a:latin typeface="Consolas" panose="020B0609020204030204" pitchFamily="49" charset="0"/>
              </a:rPr>
              <a:t> </a:t>
            </a:r>
            <a:r>
              <a:rPr lang="en-GB" sz="700" dirty="0">
                <a:solidFill>
                  <a:srgbClr val="0000FF"/>
                </a:solidFill>
                <a:latin typeface="Consolas" panose="020B0609020204030204" pitchFamily="49" charset="0"/>
              </a:rPr>
              <a:t>float</a:t>
            </a:r>
            <a:r>
              <a:rPr lang="en-GB" sz="700" dirty="0">
                <a:solidFill>
                  <a:srgbClr val="000000"/>
                </a:solidFill>
                <a:latin typeface="Consolas" panose="020B0609020204030204" pitchFamily="49" charset="0"/>
              </a:rPr>
              <a:t> </a:t>
            </a:r>
            <a:r>
              <a:rPr lang="en-GB" sz="700" dirty="0" err="1">
                <a:solidFill>
                  <a:srgbClr val="000000"/>
                </a:solidFill>
                <a:latin typeface="Consolas" panose="020B0609020204030204" pitchFamily="49" charset="0"/>
              </a:rPr>
              <a:t>move_Speed</a:t>
            </a:r>
            <a:r>
              <a:rPr lang="en-GB" sz="700" dirty="0">
                <a:solidFill>
                  <a:srgbClr val="000000"/>
                </a:solidFill>
                <a:latin typeface="Consolas" panose="020B0609020204030204" pitchFamily="49" charset="0"/>
              </a:rPr>
              <a:t> = 2f;</a:t>
            </a:r>
          </a:p>
          <a:p>
            <a:r>
              <a:rPr lang="en-US" sz="700" dirty="0">
                <a:solidFill>
                  <a:srgbClr val="0000FF"/>
                </a:solidFill>
                <a:latin typeface="Consolas" panose="020B0609020204030204" pitchFamily="49" charset="0"/>
              </a:rPr>
              <a:t>    private</a:t>
            </a:r>
            <a:r>
              <a:rPr lang="en-US" sz="700" dirty="0">
                <a:solidFill>
                  <a:srgbClr val="000000"/>
                </a:solidFill>
                <a:latin typeface="Consolas" panose="020B0609020204030204" pitchFamily="49" charset="0"/>
              </a:rPr>
              <a:t> Rigidbody2D </a:t>
            </a:r>
            <a:r>
              <a:rPr lang="en-US" sz="700" dirty="0" err="1">
                <a:solidFill>
                  <a:srgbClr val="000000"/>
                </a:solidFill>
                <a:latin typeface="Consolas" panose="020B0609020204030204" pitchFamily="49" charset="0"/>
              </a:rPr>
              <a:t>ballBody</a:t>
            </a:r>
            <a:r>
              <a:rPr lang="en-US" sz="700" dirty="0">
                <a:solidFill>
                  <a:srgbClr val="000000"/>
                </a:solidFill>
                <a:latin typeface="Consolas" panose="020B0609020204030204" pitchFamily="49" charset="0"/>
              </a:rPr>
              <a:t>;</a:t>
            </a:r>
          </a:p>
          <a:p>
            <a:endParaRPr lang="en-US" sz="700" dirty="0">
              <a:solidFill>
                <a:srgbClr val="000000"/>
              </a:solidFill>
              <a:latin typeface="Consolas" panose="020B0609020204030204" pitchFamily="49" charset="0"/>
            </a:endParaRPr>
          </a:p>
          <a:p>
            <a:r>
              <a:rPr lang="en-US" sz="700" dirty="0">
                <a:solidFill>
                  <a:srgbClr val="000000"/>
                </a:solidFill>
                <a:latin typeface="Consolas" panose="020B0609020204030204" pitchFamily="49" charset="0"/>
              </a:rPr>
              <a:t> </a:t>
            </a:r>
            <a:r>
              <a:rPr lang="en-US" sz="700" dirty="0">
                <a:solidFill>
                  <a:srgbClr val="0000FF"/>
                </a:solidFill>
                <a:latin typeface="Consolas" panose="020B0609020204030204" pitchFamily="49" charset="0"/>
              </a:rPr>
              <a:t>void</a:t>
            </a:r>
            <a:r>
              <a:rPr lang="en-US" sz="700" dirty="0">
                <a:solidFill>
                  <a:srgbClr val="000000"/>
                </a:solidFill>
                <a:latin typeface="Consolas" panose="020B0609020204030204" pitchFamily="49" charset="0"/>
              </a:rPr>
              <a:t> Awake()</a:t>
            </a:r>
          </a:p>
          <a:p>
            <a:r>
              <a:rPr lang="en-US" sz="700" dirty="0">
                <a:solidFill>
                  <a:srgbClr val="000000"/>
                </a:solidFill>
                <a:latin typeface="Consolas" panose="020B0609020204030204" pitchFamily="49" charset="0"/>
              </a:rPr>
              <a:t>    {</a:t>
            </a:r>
          </a:p>
          <a:p>
            <a:r>
              <a:rPr lang="en-US" sz="700" dirty="0" err="1">
                <a:solidFill>
                  <a:srgbClr val="000000"/>
                </a:solidFill>
                <a:latin typeface="Consolas" panose="020B0609020204030204" pitchFamily="49" charset="0"/>
              </a:rPr>
              <a:t>ballBody</a:t>
            </a:r>
            <a:r>
              <a:rPr lang="en-US" sz="700" dirty="0">
                <a:solidFill>
                  <a:srgbClr val="000000"/>
                </a:solidFill>
                <a:latin typeface="Consolas" panose="020B0609020204030204" pitchFamily="49" charset="0"/>
              </a:rPr>
              <a:t> = </a:t>
            </a:r>
            <a:r>
              <a:rPr lang="en-US" sz="700" dirty="0" err="1">
                <a:solidFill>
                  <a:srgbClr val="000000"/>
                </a:solidFill>
                <a:latin typeface="Consolas" panose="020B0609020204030204" pitchFamily="49" charset="0"/>
              </a:rPr>
              <a:t>GetComponent</a:t>
            </a:r>
            <a:r>
              <a:rPr lang="en-US" sz="700" dirty="0">
                <a:solidFill>
                  <a:srgbClr val="000000"/>
                </a:solidFill>
                <a:latin typeface="Consolas" panose="020B0609020204030204" pitchFamily="49" charset="0"/>
              </a:rPr>
              <a:t>&lt;Rigidbody2D&gt;();</a:t>
            </a:r>
          </a:p>
          <a:p>
            <a:r>
              <a:rPr lang="en-US" sz="700" dirty="0">
                <a:solidFill>
                  <a:srgbClr val="000000"/>
                </a:solidFill>
                <a:latin typeface="Consolas" panose="020B0609020204030204" pitchFamily="49" charset="0"/>
              </a:rPr>
              <a:t>        </a:t>
            </a:r>
            <a:r>
              <a:rPr lang="en-US" sz="700" dirty="0" err="1">
                <a:solidFill>
                  <a:srgbClr val="000000"/>
                </a:solidFill>
                <a:latin typeface="Consolas" panose="020B0609020204030204" pitchFamily="49" charset="0"/>
              </a:rPr>
              <a:t>ballBody.gravityScale</a:t>
            </a:r>
            <a:r>
              <a:rPr lang="en-US" sz="700" dirty="0">
                <a:solidFill>
                  <a:srgbClr val="000000"/>
                </a:solidFill>
                <a:latin typeface="Consolas" panose="020B0609020204030204" pitchFamily="49" charset="0"/>
              </a:rPr>
              <a:t> = 0f;</a:t>
            </a:r>
          </a:p>
          <a:p>
            <a:r>
              <a:rPr lang="en-US" sz="700" dirty="0">
                <a:solidFill>
                  <a:srgbClr val="000000"/>
                </a:solidFill>
                <a:latin typeface="Consolas" panose="020B0609020204030204" pitchFamily="49" charset="0"/>
              </a:rPr>
              <a:t>    }</a:t>
            </a:r>
          </a:p>
          <a:p>
            <a:r>
              <a:rPr lang="en-GB" sz="700" dirty="0">
                <a:solidFill>
                  <a:srgbClr val="000000"/>
                </a:solidFill>
                <a:latin typeface="Consolas" panose="020B0609020204030204" pitchFamily="49" charset="0"/>
              </a:rPr>
              <a:t>    </a:t>
            </a:r>
          </a:p>
          <a:p>
            <a:r>
              <a:rPr lang="en-US" sz="700" dirty="0">
                <a:solidFill>
                  <a:srgbClr val="000000"/>
                </a:solidFill>
                <a:latin typeface="Consolas" panose="020B0609020204030204" pitchFamily="49" charset="0"/>
              </a:rPr>
              <a:t>    </a:t>
            </a:r>
            <a:r>
              <a:rPr lang="en-US" sz="700" dirty="0">
                <a:solidFill>
                  <a:srgbClr val="0000FF"/>
                </a:solidFill>
                <a:latin typeface="Consolas" panose="020B0609020204030204" pitchFamily="49" charset="0"/>
              </a:rPr>
              <a:t>void</a:t>
            </a:r>
            <a:r>
              <a:rPr lang="en-US" sz="700" dirty="0">
                <a:solidFill>
                  <a:srgbClr val="000000"/>
                </a:solidFill>
                <a:latin typeface="Consolas" panose="020B0609020204030204" pitchFamily="49" charset="0"/>
              </a:rPr>
              <a:t> Start()</a:t>
            </a:r>
          </a:p>
          <a:p>
            <a:r>
              <a:rPr lang="en-US" sz="700" dirty="0">
                <a:solidFill>
                  <a:srgbClr val="000000"/>
                </a:solidFill>
                <a:latin typeface="Consolas" panose="020B0609020204030204" pitchFamily="49" charset="0"/>
              </a:rPr>
              <a:t>    {</a:t>
            </a:r>
          </a:p>
          <a:p>
            <a:r>
              <a:rPr lang="en-US" sz="700" dirty="0" err="1">
                <a:solidFill>
                  <a:srgbClr val="000000"/>
                </a:solidFill>
                <a:latin typeface="Consolas" panose="020B0609020204030204" pitchFamily="49" charset="0"/>
              </a:rPr>
              <a:t>canMove</a:t>
            </a:r>
            <a:r>
              <a:rPr lang="en-US" sz="700" dirty="0">
                <a:solidFill>
                  <a:srgbClr val="000000"/>
                </a:solidFill>
                <a:latin typeface="Consolas" panose="020B0609020204030204" pitchFamily="49" charset="0"/>
              </a:rPr>
              <a:t> = </a:t>
            </a:r>
            <a:r>
              <a:rPr lang="en-US" sz="700" dirty="0">
                <a:solidFill>
                  <a:srgbClr val="0000FF"/>
                </a:solidFill>
                <a:latin typeface="Consolas" panose="020B0609020204030204" pitchFamily="49" charset="0"/>
              </a:rPr>
              <a:t>true</a:t>
            </a:r>
            <a:r>
              <a:rPr lang="en-US" sz="700" dirty="0">
                <a:solidFill>
                  <a:srgbClr val="000000"/>
                </a:solidFill>
                <a:latin typeface="Consolas" panose="020B0609020204030204" pitchFamily="49" charset="0"/>
              </a:rPr>
              <a:t>;</a:t>
            </a:r>
          </a:p>
          <a:p>
            <a:endParaRPr lang="en-US" sz="700" dirty="0">
              <a:solidFill>
                <a:srgbClr val="000000"/>
              </a:solidFill>
              <a:latin typeface="Consolas" panose="020B0609020204030204" pitchFamily="49" charset="0"/>
            </a:endParaRPr>
          </a:p>
          <a:p>
            <a:r>
              <a:rPr lang="en-GB" sz="700" dirty="0">
                <a:solidFill>
                  <a:srgbClr val="0000FF"/>
                </a:solidFill>
                <a:latin typeface="Consolas" panose="020B0609020204030204" pitchFamily="49" charset="0"/>
              </a:rPr>
              <a:t>     if</a:t>
            </a:r>
            <a:r>
              <a:rPr lang="en-GB" sz="700" dirty="0">
                <a:solidFill>
                  <a:srgbClr val="000000"/>
                </a:solidFill>
                <a:latin typeface="Consolas" panose="020B0609020204030204" pitchFamily="49" charset="0"/>
              </a:rPr>
              <a:t> (</a:t>
            </a:r>
            <a:r>
              <a:rPr lang="en-GB" sz="700" dirty="0" err="1">
                <a:solidFill>
                  <a:srgbClr val="000000"/>
                </a:solidFill>
                <a:latin typeface="Consolas" panose="020B0609020204030204" pitchFamily="49" charset="0"/>
              </a:rPr>
              <a:t>Random.Range</a:t>
            </a:r>
            <a:r>
              <a:rPr lang="en-GB" sz="700" dirty="0">
                <a:solidFill>
                  <a:srgbClr val="000000"/>
                </a:solidFill>
                <a:latin typeface="Consolas" panose="020B0609020204030204" pitchFamily="49" charset="0"/>
              </a:rPr>
              <a:t>(0, 2) &gt; 0)</a:t>
            </a:r>
          </a:p>
          <a:p>
            <a:r>
              <a:rPr lang="en-US" sz="700" dirty="0">
                <a:solidFill>
                  <a:srgbClr val="000000"/>
                </a:solidFill>
                <a:latin typeface="Consolas" panose="020B0609020204030204" pitchFamily="49" charset="0"/>
              </a:rPr>
              <a:t>        {</a:t>
            </a:r>
          </a:p>
          <a:p>
            <a:r>
              <a:rPr lang="en-US" sz="700" dirty="0">
                <a:solidFill>
                  <a:srgbClr val="000000"/>
                </a:solidFill>
                <a:latin typeface="Consolas" panose="020B0609020204030204" pitchFamily="49" charset="0"/>
              </a:rPr>
              <a:t>            </a:t>
            </a:r>
            <a:r>
              <a:rPr lang="en-US" sz="700" dirty="0" err="1">
                <a:solidFill>
                  <a:srgbClr val="000000"/>
                </a:solidFill>
                <a:latin typeface="Consolas" panose="020B0609020204030204" pitchFamily="49" charset="0"/>
              </a:rPr>
              <a:t>move_Speed</a:t>
            </a:r>
            <a:r>
              <a:rPr lang="en-US" sz="700" dirty="0">
                <a:solidFill>
                  <a:srgbClr val="000000"/>
                </a:solidFill>
                <a:latin typeface="Consolas" panose="020B0609020204030204" pitchFamily="49" charset="0"/>
              </a:rPr>
              <a:t> *= -1f;</a:t>
            </a:r>
          </a:p>
          <a:p>
            <a:r>
              <a:rPr lang="en-US" sz="700" dirty="0">
                <a:solidFill>
                  <a:srgbClr val="000000"/>
                </a:solidFill>
                <a:latin typeface="Consolas" panose="020B0609020204030204" pitchFamily="49" charset="0"/>
              </a:rPr>
              <a:t>        }</a:t>
            </a:r>
          </a:p>
          <a:p>
            <a:r>
              <a:rPr lang="en-US" sz="700" dirty="0" err="1">
                <a:solidFill>
                  <a:srgbClr val="000000"/>
                </a:solidFill>
                <a:latin typeface="Consolas" panose="020B0609020204030204" pitchFamily="49" charset="0"/>
              </a:rPr>
              <a:t>GameplayController.instance.currentBall</a:t>
            </a:r>
            <a:r>
              <a:rPr lang="en-US" sz="700" dirty="0">
                <a:solidFill>
                  <a:srgbClr val="000000"/>
                </a:solidFill>
                <a:latin typeface="Consolas" panose="020B0609020204030204" pitchFamily="49" charset="0"/>
              </a:rPr>
              <a:t> = </a:t>
            </a:r>
            <a:r>
              <a:rPr lang="en-US" sz="700" dirty="0">
                <a:solidFill>
                  <a:srgbClr val="0000FF"/>
                </a:solidFill>
                <a:latin typeface="Consolas" panose="020B0609020204030204" pitchFamily="49" charset="0"/>
              </a:rPr>
              <a:t>this</a:t>
            </a:r>
            <a:r>
              <a:rPr lang="en-US" sz="700" dirty="0">
                <a:solidFill>
                  <a:srgbClr val="000000"/>
                </a:solidFill>
                <a:latin typeface="Consolas" panose="020B0609020204030204" pitchFamily="49" charset="0"/>
              </a:rPr>
              <a:t>;</a:t>
            </a:r>
          </a:p>
          <a:p>
            <a:r>
              <a:rPr lang="en-US" sz="700" dirty="0">
                <a:solidFill>
                  <a:srgbClr val="000000"/>
                </a:solidFill>
                <a:latin typeface="Consolas" panose="020B0609020204030204" pitchFamily="49" charset="0"/>
              </a:rPr>
              <a:t>    }</a:t>
            </a:r>
            <a:endParaRPr lang="en-GB" sz="700" dirty="0">
              <a:solidFill>
                <a:srgbClr val="000000"/>
              </a:solidFill>
              <a:latin typeface="Consolas" panose="020B0609020204030204" pitchFamily="49" charset="0"/>
            </a:endParaRPr>
          </a:p>
          <a:p>
            <a:r>
              <a:rPr lang="en-GB" sz="700" dirty="0">
                <a:solidFill>
                  <a:srgbClr val="008000"/>
                </a:solidFill>
                <a:latin typeface="Consolas" panose="020B0609020204030204" pitchFamily="49" charset="0"/>
              </a:rPr>
              <a:t>// Update is called once per frame</a:t>
            </a:r>
            <a:endParaRPr lang="en-GB" sz="700" dirty="0">
              <a:solidFill>
                <a:srgbClr val="000000"/>
              </a:solidFill>
              <a:latin typeface="Consolas" panose="020B0609020204030204" pitchFamily="49" charset="0"/>
            </a:endParaRPr>
          </a:p>
          <a:p>
            <a:r>
              <a:rPr lang="en-US" sz="700" dirty="0">
                <a:solidFill>
                  <a:srgbClr val="000000"/>
                </a:solidFill>
                <a:latin typeface="Consolas" panose="020B0609020204030204" pitchFamily="49" charset="0"/>
              </a:rPr>
              <a:t>    </a:t>
            </a:r>
            <a:r>
              <a:rPr lang="en-US" sz="700" dirty="0">
                <a:solidFill>
                  <a:srgbClr val="0000FF"/>
                </a:solidFill>
                <a:latin typeface="Consolas" panose="020B0609020204030204" pitchFamily="49" charset="0"/>
              </a:rPr>
              <a:t>void</a:t>
            </a:r>
            <a:r>
              <a:rPr lang="en-US" sz="700" dirty="0">
                <a:solidFill>
                  <a:srgbClr val="000000"/>
                </a:solidFill>
                <a:latin typeface="Consolas" panose="020B0609020204030204" pitchFamily="49" charset="0"/>
              </a:rPr>
              <a:t> Update()</a:t>
            </a:r>
          </a:p>
          <a:p>
            <a:r>
              <a:rPr lang="en-US" sz="700" dirty="0">
                <a:solidFill>
                  <a:srgbClr val="000000"/>
                </a:solidFill>
                <a:latin typeface="Consolas" panose="020B0609020204030204" pitchFamily="49" charset="0"/>
              </a:rPr>
              <a:t>    {</a:t>
            </a:r>
          </a:p>
          <a:p>
            <a:r>
              <a:rPr lang="en-US" sz="700" dirty="0">
                <a:solidFill>
                  <a:srgbClr val="000000"/>
                </a:solidFill>
                <a:latin typeface="Consolas" panose="020B0609020204030204" pitchFamily="49" charset="0"/>
              </a:rPr>
              <a:t>        </a:t>
            </a:r>
            <a:r>
              <a:rPr lang="en-US" sz="700" dirty="0" err="1">
                <a:solidFill>
                  <a:srgbClr val="000000"/>
                </a:solidFill>
                <a:latin typeface="Consolas" panose="020B0609020204030204" pitchFamily="49" charset="0"/>
              </a:rPr>
              <a:t>MoveBall</a:t>
            </a:r>
            <a:r>
              <a:rPr lang="en-US" sz="7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endParaRPr lang="en-US" dirty="0"/>
          </a:p>
        </p:txBody>
      </p:sp>
      <p:sp>
        <p:nvSpPr>
          <p:cNvPr id="16" name="TextBox 15">
            <a:extLst>
              <a:ext uri="{FF2B5EF4-FFF2-40B4-BE49-F238E27FC236}">
                <a16:creationId xmlns:a16="http://schemas.microsoft.com/office/drawing/2014/main" id="{A39B79B7-B67F-4B0A-A1D0-7DA11D4231F5}"/>
              </a:ext>
            </a:extLst>
          </p:cNvPr>
          <p:cNvSpPr txBox="1"/>
          <p:nvPr/>
        </p:nvSpPr>
        <p:spPr>
          <a:xfrm>
            <a:off x="3420035" y="566678"/>
            <a:ext cx="6098240" cy="4693593"/>
          </a:xfrm>
          <a:prstGeom prst="rect">
            <a:avLst/>
          </a:prstGeom>
          <a:noFill/>
        </p:spPr>
        <p:txBody>
          <a:bodyPr wrap="square">
            <a:spAutoFit/>
          </a:bodyPr>
          <a:lstStyle/>
          <a:p>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MoveBall</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canMove</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Vector3 temp = </a:t>
            </a:r>
            <a:r>
              <a:rPr lang="en-US" sz="900" dirty="0" err="1">
                <a:solidFill>
                  <a:srgbClr val="000000"/>
                </a:solidFill>
                <a:latin typeface="Consolas" panose="020B0609020204030204" pitchFamily="49" charset="0"/>
              </a:rPr>
              <a:t>transform.position</a:t>
            </a:r>
            <a:r>
              <a:rPr lang="en-US" sz="900" dirty="0">
                <a:solidFill>
                  <a:srgbClr val="000000"/>
                </a:solidFill>
                <a:latin typeface="Consolas" panose="020B0609020204030204" pitchFamily="49" charset="0"/>
              </a:rPr>
              <a:t>;</a:t>
            </a:r>
          </a:p>
          <a:p>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temp.x</a:t>
            </a:r>
            <a:r>
              <a:rPr lang="en-GB" sz="900" dirty="0">
                <a:solidFill>
                  <a:srgbClr val="000000"/>
                </a:solidFill>
                <a:latin typeface="Consolas" panose="020B0609020204030204" pitchFamily="49" charset="0"/>
              </a:rPr>
              <a:t> += </a:t>
            </a:r>
            <a:r>
              <a:rPr lang="en-GB" sz="900" dirty="0" err="1">
                <a:solidFill>
                  <a:srgbClr val="000000"/>
                </a:solidFill>
                <a:latin typeface="Consolas" panose="020B0609020204030204" pitchFamily="49" charset="0"/>
              </a:rPr>
              <a:t>move_Speed</a:t>
            </a:r>
            <a:r>
              <a:rPr lang="en-GB" sz="900" dirty="0">
                <a:solidFill>
                  <a:srgbClr val="000000"/>
                </a:solidFill>
                <a:latin typeface="Consolas" panose="020B0609020204030204" pitchFamily="49" charset="0"/>
              </a:rPr>
              <a:t> * </a:t>
            </a:r>
            <a:r>
              <a:rPr lang="en-GB" sz="900" dirty="0" err="1">
                <a:solidFill>
                  <a:srgbClr val="000000"/>
                </a:solidFill>
                <a:latin typeface="Consolas" panose="020B0609020204030204" pitchFamily="49" charset="0"/>
              </a:rPr>
              <a:t>Time.deltaTime</a:t>
            </a:r>
            <a:r>
              <a:rPr lang="en-GB" sz="900" dirty="0">
                <a:solidFill>
                  <a:srgbClr val="000000"/>
                </a:solidFill>
                <a:latin typeface="Consolas" panose="020B0609020204030204" pitchFamily="49" charset="0"/>
              </a:rPr>
              <a:t>;</a:t>
            </a:r>
          </a:p>
          <a:p>
            <a:endParaRPr lang="en-US" sz="900" dirty="0">
              <a:solidFill>
                <a:srgbClr val="000000"/>
              </a:solidFill>
              <a:latin typeface="Consolas" panose="020B0609020204030204" pitchFamily="49" charset="0"/>
            </a:endParaRPr>
          </a:p>
          <a:p>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if</a:t>
            </a:r>
            <a:r>
              <a:rPr lang="en-GB" sz="900" dirty="0">
                <a:solidFill>
                  <a:srgbClr val="000000"/>
                </a:solidFill>
                <a:latin typeface="Consolas" panose="020B0609020204030204" pitchFamily="49" charset="0"/>
              </a:rPr>
              <a:t>(</a:t>
            </a:r>
            <a:r>
              <a:rPr lang="en-GB" sz="900" dirty="0" err="1">
                <a:solidFill>
                  <a:srgbClr val="000000"/>
                </a:solidFill>
                <a:latin typeface="Consolas" panose="020B0609020204030204" pitchFamily="49" charset="0"/>
              </a:rPr>
              <a:t>temp.x</a:t>
            </a:r>
            <a:r>
              <a:rPr lang="en-GB" sz="900" dirty="0">
                <a:solidFill>
                  <a:srgbClr val="000000"/>
                </a:solidFill>
                <a:latin typeface="Consolas" panose="020B0609020204030204" pitchFamily="49" charset="0"/>
              </a:rPr>
              <a:t> &gt; </a:t>
            </a:r>
            <a:r>
              <a:rPr lang="en-GB" sz="900" dirty="0" err="1">
                <a:solidFill>
                  <a:srgbClr val="000000"/>
                </a:solidFill>
                <a:latin typeface="Consolas" panose="020B0609020204030204" pitchFamily="49" charset="0"/>
              </a:rPr>
              <a:t>max_X</a:t>
            </a:r>
            <a:r>
              <a:rPr lang="en-GB" sz="900" dirty="0">
                <a:solidFill>
                  <a:srgbClr val="000000"/>
                </a:solidFill>
                <a:latin typeface="Consolas" panose="020B0609020204030204" pitchFamily="49" charset="0"/>
              </a:rPr>
              <a:t> | </a:t>
            </a:r>
            <a:r>
              <a:rPr lang="en-GB" sz="900" dirty="0" err="1">
                <a:solidFill>
                  <a:srgbClr val="000000"/>
                </a:solidFill>
                <a:latin typeface="Consolas" panose="020B0609020204030204" pitchFamily="49" charset="0"/>
              </a:rPr>
              <a:t>temp.x</a:t>
            </a:r>
            <a:r>
              <a:rPr lang="en-GB" sz="900" dirty="0">
                <a:solidFill>
                  <a:srgbClr val="000000"/>
                </a:solidFill>
                <a:latin typeface="Consolas" panose="020B0609020204030204" pitchFamily="49" charset="0"/>
              </a:rPr>
              <a:t> &lt; </a:t>
            </a:r>
            <a:r>
              <a:rPr lang="en-GB" sz="900" dirty="0" err="1">
                <a:solidFill>
                  <a:srgbClr val="000000"/>
                </a:solidFill>
                <a:latin typeface="Consolas" panose="020B0609020204030204" pitchFamily="49" charset="0"/>
              </a:rPr>
              <a:t>min_X</a:t>
            </a:r>
            <a:r>
              <a:rPr lang="en-GB"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move_Speed</a:t>
            </a:r>
            <a:r>
              <a:rPr lang="en-US" sz="900" dirty="0">
                <a:solidFill>
                  <a:srgbClr val="000000"/>
                </a:solidFill>
                <a:latin typeface="Consolas" panose="020B0609020204030204" pitchFamily="49" charset="0"/>
              </a:rPr>
              <a:t> *= -1f;</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transform.position</a:t>
            </a:r>
            <a:r>
              <a:rPr lang="en-US" sz="900" dirty="0">
                <a:solidFill>
                  <a:srgbClr val="000000"/>
                </a:solidFill>
                <a:latin typeface="Consolas" panose="020B0609020204030204" pitchFamily="49" charset="0"/>
              </a:rPr>
              <a:t> = temp;</a:t>
            </a:r>
          </a:p>
          <a:p>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Kick()</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canMove</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false</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ballBody.gravityScale</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Random.Range</a:t>
            </a:r>
            <a:r>
              <a:rPr lang="en-US" sz="900" dirty="0">
                <a:solidFill>
                  <a:srgbClr val="000000"/>
                </a:solidFill>
                <a:latin typeface="Consolas" panose="020B0609020204030204" pitchFamily="49" charset="0"/>
              </a:rPr>
              <a:t>(-4, -2);</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p>
          <a:p>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SpawnNewBall</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Invoke(</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NewBall</a:t>
            </a:r>
            <a:r>
              <a:rPr lang="en-US" sz="1100" dirty="0">
                <a:solidFill>
                  <a:srgbClr val="A31515"/>
                </a:solidFill>
                <a:latin typeface="Consolas" panose="020B0609020204030204" pitchFamily="49" charset="0"/>
              </a:rPr>
              <a:t>"</a:t>
            </a:r>
            <a:r>
              <a:rPr lang="en-US" sz="1100" dirty="0">
                <a:solidFill>
                  <a:srgbClr val="000000"/>
                </a:solidFill>
                <a:latin typeface="Consolas" panose="020B0609020204030204" pitchFamily="49" charset="0"/>
              </a:rPr>
              <a:t>, 2f);</a:t>
            </a:r>
          </a:p>
          <a:p>
            <a:r>
              <a:rPr lang="en-US" sz="1100" dirty="0">
                <a:solidFill>
                  <a:srgbClr val="000000"/>
                </a:solidFill>
                <a:latin typeface="Consolas" panose="020B0609020204030204" pitchFamily="49" charset="0"/>
              </a:rPr>
              <a:t>    }</a:t>
            </a:r>
          </a:p>
          <a:p>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NewBall</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ballSpawner.SpawnBall</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endParaRPr lang="en-US" sz="1100" dirty="0"/>
          </a:p>
        </p:txBody>
      </p:sp>
      <p:cxnSp>
        <p:nvCxnSpPr>
          <p:cNvPr id="10" name="Straight Connector 9">
            <a:extLst>
              <a:ext uri="{FF2B5EF4-FFF2-40B4-BE49-F238E27FC236}">
                <a16:creationId xmlns:a16="http://schemas.microsoft.com/office/drawing/2014/main" id="{797780C6-4FAF-4026-9800-6FD7725B9C11}"/>
              </a:ext>
            </a:extLst>
          </p:cNvPr>
          <p:cNvCxnSpPr/>
          <p:nvPr/>
        </p:nvCxnSpPr>
        <p:spPr>
          <a:xfrm>
            <a:off x="3420035" y="566678"/>
            <a:ext cx="0" cy="579378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ED35121-FD01-40A4-9879-8B958B5C03F5}"/>
              </a:ext>
            </a:extLst>
          </p:cNvPr>
          <p:cNvSpPr txBox="1"/>
          <p:nvPr/>
        </p:nvSpPr>
        <p:spPr>
          <a:xfrm>
            <a:off x="7092823" y="1073115"/>
            <a:ext cx="4418478" cy="3970318"/>
          </a:xfrm>
          <a:prstGeom prst="rect">
            <a:avLst/>
          </a:prstGeom>
          <a:noFill/>
        </p:spPr>
        <p:txBody>
          <a:bodyPr wrap="square">
            <a:spAutoFit/>
          </a:bodyPr>
          <a:lstStyle/>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IncreaseScore</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score++;</a:t>
            </a:r>
          </a:p>
          <a:p>
            <a:r>
              <a:rPr lang="en-US" sz="1800" dirty="0">
                <a:solidFill>
                  <a:srgbClr val="000000"/>
                </a:solidFill>
                <a:latin typeface="Consolas" panose="020B0609020204030204" pitchFamily="49" charset="0"/>
              </a:rPr>
              <a:t>    }</a:t>
            </a:r>
          </a:p>
          <a:p>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RestartGame</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UnityEngine.SceneManagement.SceneManager.LoadScene</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UnityEngine.SceneManagement.SceneManager.GetActiveScene</a:t>
            </a:r>
            <a:r>
              <a:rPr lang="en-US" sz="1800" dirty="0">
                <a:solidFill>
                  <a:srgbClr val="000000"/>
                </a:solidFill>
                <a:latin typeface="Consolas" panose="020B0609020204030204" pitchFamily="49" charset="0"/>
              </a:rPr>
              <a:t>().name);</a:t>
            </a:r>
          </a:p>
          <a:p>
            <a:r>
              <a:rPr lang="en-US" sz="1800" dirty="0">
                <a:solidFill>
                  <a:srgbClr val="000000"/>
                </a:solidFill>
                <a:latin typeface="Consolas" panose="020B0609020204030204" pitchFamily="49" charset="0"/>
              </a:rPr>
              <a:t>    }</a:t>
            </a:r>
            <a:endParaRPr lang="en-US" dirty="0"/>
          </a:p>
        </p:txBody>
      </p:sp>
      <p:cxnSp>
        <p:nvCxnSpPr>
          <p:cNvPr id="7" name="Straight Connector 6">
            <a:extLst>
              <a:ext uri="{FF2B5EF4-FFF2-40B4-BE49-F238E27FC236}">
                <a16:creationId xmlns:a16="http://schemas.microsoft.com/office/drawing/2014/main" id="{66A7CD3D-50FE-4F07-9B30-EE57DCFC3C50}"/>
              </a:ext>
            </a:extLst>
          </p:cNvPr>
          <p:cNvCxnSpPr/>
          <p:nvPr/>
        </p:nvCxnSpPr>
        <p:spPr>
          <a:xfrm>
            <a:off x="6965576" y="566678"/>
            <a:ext cx="0" cy="5793781"/>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a:extLst>
              <a:ext uri="{FF2B5EF4-FFF2-40B4-BE49-F238E27FC236}">
                <a16:creationId xmlns:a16="http://schemas.microsoft.com/office/drawing/2014/main" id="{A2C7BBE0-8CCE-45FF-AACB-A7EAD1A8F98F}"/>
              </a:ext>
            </a:extLst>
          </p:cNvPr>
          <p:cNvSpPr>
            <a:spLocks noGrp="1"/>
          </p:cNvSpPr>
          <p:nvPr>
            <p:ph type="dt" sz="half" idx="10"/>
          </p:nvPr>
        </p:nvSpPr>
        <p:spPr/>
        <p:txBody>
          <a:bodyPr/>
          <a:lstStyle/>
          <a:p>
            <a:fld id="{A0ED4E64-A811-4827-A680-08F119B4BD24}" type="datetime12">
              <a:rPr lang="en-GB" smtClean="0"/>
              <a:t>11:46 PM</a:t>
            </a:fld>
            <a:endParaRPr lang="en-GB"/>
          </a:p>
        </p:txBody>
      </p:sp>
      <p:sp>
        <p:nvSpPr>
          <p:cNvPr id="15" name="Rectangle 14">
            <a:extLst>
              <a:ext uri="{FF2B5EF4-FFF2-40B4-BE49-F238E27FC236}">
                <a16:creationId xmlns:a16="http://schemas.microsoft.com/office/drawing/2014/main" id="{E3078C28-773A-41B5-8388-92A4A439EEEF}"/>
              </a:ext>
            </a:extLst>
          </p:cNvPr>
          <p:cNvSpPr/>
          <p:nvPr/>
        </p:nvSpPr>
        <p:spPr>
          <a:xfrm>
            <a:off x="11144249" y="695041"/>
            <a:ext cx="244289" cy="159544"/>
          </a:xfrm>
          <a:prstGeom prst="rect">
            <a:avLst/>
          </a:prstGeom>
          <a:solidFill>
            <a:srgbClr val="D9D9D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5884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F1B75C-F50A-4971-B839-88B45C88EF74}"/>
              </a:ext>
            </a:extLst>
          </p:cNvPr>
          <p:cNvPicPr>
            <a:picLocks noChangeAspect="1"/>
          </p:cNvPicPr>
          <p:nvPr/>
        </p:nvPicPr>
        <p:blipFill>
          <a:blip r:embed="rId3"/>
          <a:stretch>
            <a:fillRect/>
          </a:stretch>
        </p:blipFill>
        <p:spPr>
          <a:xfrm>
            <a:off x="687201" y="623606"/>
            <a:ext cx="3152775" cy="371475"/>
          </a:xfrm>
          <a:prstGeom prst="rect">
            <a:avLst/>
          </a:prstGeom>
        </p:spPr>
      </p:pic>
      <p:pic>
        <p:nvPicPr>
          <p:cNvPr id="5" name="Picture 4">
            <a:extLst>
              <a:ext uri="{FF2B5EF4-FFF2-40B4-BE49-F238E27FC236}">
                <a16:creationId xmlns:a16="http://schemas.microsoft.com/office/drawing/2014/main" id="{66F1E432-53DC-4CF0-BB62-9E0F350BE817}"/>
              </a:ext>
            </a:extLst>
          </p:cNvPr>
          <p:cNvPicPr>
            <a:picLocks noChangeAspect="1"/>
          </p:cNvPicPr>
          <p:nvPr/>
        </p:nvPicPr>
        <p:blipFill>
          <a:blip r:embed="rId4"/>
          <a:stretch>
            <a:fillRect/>
          </a:stretch>
        </p:blipFill>
        <p:spPr>
          <a:xfrm>
            <a:off x="766378" y="1041309"/>
            <a:ext cx="3073598" cy="5193085"/>
          </a:xfrm>
          <a:prstGeom prst="rect">
            <a:avLst/>
          </a:prstGeom>
        </p:spPr>
      </p:pic>
      <p:pic>
        <p:nvPicPr>
          <p:cNvPr id="8" name="Picture 7">
            <a:extLst>
              <a:ext uri="{FF2B5EF4-FFF2-40B4-BE49-F238E27FC236}">
                <a16:creationId xmlns:a16="http://schemas.microsoft.com/office/drawing/2014/main" id="{118BEA9C-35D4-4938-813B-02529204AB1F}"/>
              </a:ext>
            </a:extLst>
          </p:cNvPr>
          <p:cNvPicPr>
            <a:picLocks noChangeAspect="1"/>
          </p:cNvPicPr>
          <p:nvPr/>
        </p:nvPicPr>
        <p:blipFill>
          <a:blip r:embed="rId5"/>
          <a:stretch>
            <a:fillRect/>
          </a:stretch>
        </p:blipFill>
        <p:spPr>
          <a:xfrm>
            <a:off x="3980890" y="623606"/>
            <a:ext cx="3522569" cy="1769939"/>
          </a:xfrm>
          <a:prstGeom prst="rect">
            <a:avLst/>
          </a:prstGeom>
        </p:spPr>
      </p:pic>
      <p:pic>
        <p:nvPicPr>
          <p:cNvPr id="12" name="Picture 11">
            <a:extLst>
              <a:ext uri="{FF2B5EF4-FFF2-40B4-BE49-F238E27FC236}">
                <a16:creationId xmlns:a16="http://schemas.microsoft.com/office/drawing/2014/main" id="{25D9D719-BEB1-4790-9747-24ED8838D0CF}"/>
              </a:ext>
            </a:extLst>
          </p:cNvPr>
          <p:cNvPicPr>
            <a:picLocks noChangeAspect="1"/>
          </p:cNvPicPr>
          <p:nvPr/>
        </p:nvPicPr>
        <p:blipFill>
          <a:blip r:embed="rId6"/>
          <a:stretch>
            <a:fillRect/>
          </a:stretch>
        </p:blipFill>
        <p:spPr>
          <a:xfrm>
            <a:off x="3980890" y="2479614"/>
            <a:ext cx="3590592" cy="1769939"/>
          </a:xfrm>
          <a:prstGeom prst="rect">
            <a:avLst/>
          </a:prstGeom>
        </p:spPr>
      </p:pic>
      <p:pic>
        <p:nvPicPr>
          <p:cNvPr id="15" name="Picture 14">
            <a:extLst>
              <a:ext uri="{FF2B5EF4-FFF2-40B4-BE49-F238E27FC236}">
                <a16:creationId xmlns:a16="http://schemas.microsoft.com/office/drawing/2014/main" id="{274AD471-99A6-4914-95E2-466A63DB5243}"/>
              </a:ext>
            </a:extLst>
          </p:cNvPr>
          <p:cNvPicPr>
            <a:picLocks noChangeAspect="1"/>
          </p:cNvPicPr>
          <p:nvPr/>
        </p:nvPicPr>
        <p:blipFill>
          <a:blip r:embed="rId7"/>
          <a:stretch>
            <a:fillRect/>
          </a:stretch>
        </p:blipFill>
        <p:spPr>
          <a:xfrm>
            <a:off x="3981450" y="4559674"/>
            <a:ext cx="3590032" cy="1002622"/>
          </a:xfrm>
          <a:prstGeom prst="rect">
            <a:avLst/>
          </a:prstGeom>
        </p:spPr>
      </p:pic>
      <p:sp>
        <p:nvSpPr>
          <p:cNvPr id="17" name="Date Placeholder 16">
            <a:extLst>
              <a:ext uri="{FF2B5EF4-FFF2-40B4-BE49-F238E27FC236}">
                <a16:creationId xmlns:a16="http://schemas.microsoft.com/office/drawing/2014/main" id="{3CE9424D-4363-4CCC-BDB0-1DE2C85A9C89}"/>
              </a:ext>
            </a:extLst>
          </p:cNvPr>
          <p:cNvSpPr>
            <a:spLocks noGrp="1"/>
          </p:cNvSpPr>
          <p:nvPr>
            <p:ph type="dt" sz="half" idx="10"/>
          </p:nvPr>
        </p:nvSpPr>
        <p:spPr/>
        <p:txBody>
          <a:bodyPr/>
          <a:lstStyle/>
          <a:p>
            <a:fld id="{6ABE4D29-A680-4A98-AED0-A39BE2D2803E}" type="datetime12">
              <a:rPr lang="en-GB" smtClean="0"/>
              <a:t>11:46 PM</a:t>
            </a:fld>
            <a:endParaRPr lang="en-GB"/>
          </a:p>
        </p:txBody>
      </p:sp>
      <p:sp>
        <p:nvSpPr>
          <p:cNvPr id="18" name="Rectangle 17">
            <a:extLst>
              <a:ext uri="{FF2B5EF4-FFF2-40B4-BE49-F238E27FC236}">
                <a16:creationId xmlns:a16="http://schemas.microsoft.com/office/drawing/2014/main" id="{0C1B775E-9C55-4591-84BD-FCD533B08A00}"/>
              </a:ext>
            </a:extLst>
          </p:cNvPr>
          <p:cNvSpPr/>
          <p:nvPr/>
        </p:nvSpPr>
        <p:spPr>
          <a:xfrm>
            <a:off x="11144249" y="695041"/>
            <a:ext cx="244289" cy="159544"/>
          </a:xfrm>
          <a:prstGeom prst="rect">
            <a:avLst/>
          </a:prstGeom>
          <a:solidFill>
            <a:srgbClr val="D9D9D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25441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6BD92F1-3D7C-4876-BEBF-31DE54A1B8CD}"/>
              </a:ext>
            </a:extLst>
          </p:cNvPr>
          <p:cNvSpPr txBox="1"/>
          <p:nvPr/>
        </p:nvSpPr>
        <p:spPr>
          <a:xfrm>
            <a:off x="803462" y="877604"/>
            <a:ext cx="6098240" cy="3970318"/>
          </a:xfrm>
          <a:prstGeom prst="rect">
            <a:avLst/>
          </a:prstGeom>
          <a:noFill/>
        </p:spPr>
        <p:txBody>
          <a:bodyPr wrap="square">
            <a:spAutoFit/>
          </a:bodyPr>
          <a:lstStyle/>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DetectInput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#if</a:t>
            </a:r>
            <a:r>
              <a:rPr lang="en-US" sz="1400" dirty="0">
                <a:solidFill>
                  <a:srgbClr val="000000"/>
                </a:solidFill>
                <a:latin typeface="Consolas" panose="020B0609020204030204" pitchFamily="49" charset="0"/>
              </a:rPr>
              <a:t> UNITY_EDITOR</a:t>
            </a:r>
          </a:p>
          <a:p>
            <a:r>
              <a:rPr lang="en-US" sz="1400" dirty="0">
                <a:solidFill>
                  <a:srgbClr val="808080"/>
                </a:solidFill>
                <a:latin typeface="Consolas" panose="020B0609020204030204" pitchFamily="49" charset="0"/>
              </a:rPr>
              <a:t>       if (</a:t>
            </a:r>
            <a:r>
              <a:rPr lang="en-US" sz="1400" dirty="0" err="1">
                <a:solidFill>
                  <a:srgbClr val="808080"/>
                </a:solidFill>
                <a:latin typeface="Consolas" panose="020B0609020204030204" pitchFamily="49" charset="0"/>
              </a:rPr>
              <a:t>Input.GetMouseButtonDown</a:t>
            </a:r>
            <a:r>
              <a:rPr lang="en-US" sz="1400" dirty="0">
                <a:solidFill>
                  <a:srgbClr val="808080"/>
                </a:solidFill>
                <a:latin typeface="Consolas" panose="020B0609020204030204" pitchFamily="49" charset="0"/>
              </a:rPr>
              <a:t>(0))</a:t>
            </a:r>
          </a:p>
          <a:p>
            <a:r>
              <a:rPr lang="en-US" sz="1400" dirty="0">
                <a:solidFill>
                  <a:srgbClr val="808080"/>
                </a:solidFill>
                <a:latin typeface="Consolas" panose="020B0609020204030204" pitchFamily="49" charset="0"/>
              </a:rPr>
              <a:t>        {</a:t>
            </a:r>
          </a:p>
          <a:p>
            <a:r>
              <a:rPr lang="en-US"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currentBall.Kick</a:t>
            </a:r>
            <a:r>
              <a:rPr lang="en-US" sz="1400" dirty="0">
                <a:solidFill>
                  <a:srgbClr val="808080"/>
                </a:solidFill>
                <a:latin typeface="Consolas" panose="020B0609020204030204" pitchFamily="49" charset="0"/>
              </a:rPr>
              <a:t>();</a:t>
            </a:r>
          </a:p>
          <a:p>
            <a:r>
              <a:rPr lang="en-US" sz="1400" dirty="0">
                <a:solidFill>
                  <a:srgbClr val="808080"/>
                </a:solidFill>
                <a:latin typeface="Consolas" panose="020B0609020204030204" pitchFamily="49" charset="0"/>
              </a:rPr>
              <a:t>        }</a:t>
            </a:r>
          </a:p>
          <a:p>
            <a:r>
              <a:rPr lang="en-US" sz="1400" dirty="0">
                <a:solidFill>
                  <a:srgbClr val="808080"/>
                </a:solidFill>
                <a:latin typeface="Consolas" panose="020B0609020204030204" pitchFamily="49" charset="0"/>
              </a:rPr>
              <a:t>#endif</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#if</a:t>
            </a:r>
            <a:r>
              <a:rPr lang="en-US" sz="1400" dirty="0">
                <a:solidFill>
                  <a:srgbClr val="000000"/>
                </a:solidFill>
                <a:latin typeface="Consolas" panose="020B0609020204030204" pitchFamily="49" charset="0"/>
              </a:rPr>
              <a:t> UNITY_IOS</a:t>
            </a:r>
          </a:p>
          <a:p>
            <a:r>
              <a:rPr lang="en-US" sz="1400" dirty="0">
                <a:solidFill>
                  <a:srgbClr val="808080"/>
                </a:solidFill>
                <a:latin typeface="Consolas" panose="020B0609020204030204" pitchFamily="49" charset="0"/>
              </a:rPr>
              <a:t>           if (</a:t>
            </a:r>
            <a:r>
              <a:rPr lang="en-US" sz="1400" dirty="0" err="1">
                <a:solidFill>
                  <a:srgbClr val="808080"/>
                </a:solidFill>
                <a:latin typeface="Consolas" panose="020B0609020204030204" pitchFamily="49" charset="0"/>
              </a:rPr>
              <a:t>Input.touchCount</a:t>
            </a:r>
            <a:r>
              <a:rPr lang="en-US" sz="1400" dirty="0">
                <a:solidFill>
                  <a:srgbClr val="808080"/>
                </a:solidFill>
                <a:latin typeface="Consolas" panose="020B0609020204030204" pitchFamily="49" charset="0"/>
              </a:rPr>
              <a:t> &gt; 0)</a:t>
            </a:r>
          </a:p>
          <a:p>
            <a:r>
              <a:rPr lang="en-US" sz="1400" dirty="0">
                <a:solidFill>
                  <a:srgbClr val="808080"/>
                </a:solidFill>
                <a:latin typeface="Consolas" panose="020B0609020204030204" pitchFamily="49" charset="0"/>
              </a:rPr>
              <a:t>        {</a:t>
            </a:r>
          </a:p>
          <a:p>
            <a:r>
              <a:rPr lang="en-GB" sz="1400" dirty="0">
                <a:solidFill>
                  <a:srgbClr val="808080"/>
                </a:solidFill>
                <a:latin typeface="Consolas" panose="020B0609020204030204" pitchFamily="49" charset="0"/>
              </a:rPr>
              <a:t>            Touch </a:t>
            </a:r>
            <a:r>
              <a:rPr lang="en-GB" sz="1400" dirty="0" err="1">
                <a:solidFill>
                  <a:srgbClr val="808080"/>
                </a:solidFill>
                <a:latin typeface="Consolas" panose="020B0609020204030204" pitchFamily="49" charset="0"/>
              </a:rPr>
              <a:t>touch</a:t>
            </a:r>
            <a:r>
              <a:rPr lang="en-GB" sz="1400" dirty="0">
                <a:solidFill>
                  <a:srgbClr val="808080"/>
                </a:solidFill>
                <a:latin typeface="Consolas" panose="020B0609020204030204" pitchFamily="49" charset="0"/>
              </a:rPr>
              <a:t> = </a:t>
            </a:r>
            <a:r>
              <a:rPr lang="en-GB" sz="1400" dirty="0" err="1">
                <a:solidFill>
                  <a:srgbClr val="808080"/>
                </a:solidFill>
                <a:latin typeface="Consolas" panose="020B0609020204030204" pitchFamily="49" charset="0"/>
              </a:rPr>
              <a:t>Input.GetTouch</a:t>
            </a:r>
            <a:r>
              <a:rPr lang="en-GB" sz="1400" dirty="0">
                <a:solidFill>
                  <a:srgbClr val="808080"/>
                </a:solidFill>
                <a:latin typeface="Consolas" panose="020B0609020204030204" pitchFamily="49" charset="0"/>
              </a:rPr>
              <a:t>(0);</a:t>
            </a:r>
          </a:p>
          <a:p>
            <a:r>
              <a:rPr lang="en-GB" sz="1400" dirty="0">
                <a:solidFill>
                  <a:srgbClr val="808080"/>
                </a:solidFill>
                <a:latin typeface="Consolas" panose="020B0609020204030204" pitchFamily="49" charset="0"/>
              </a:rPr>
              <a:t>            if (</a:t>
            </a:r>
            <a:r>
              <a:rPr lang="en-GB" sz="1400" dirty="0" err="1">
                <a:solidFill>
                  <a:srgbClr val="808080"/>
                </a:solidFill>
                <a:latin typeface="Consolas" panose="020B0609020204030204" pitchFamily="49" charset="0"/>
              </a:rPr>
              <a:t>touch.phase</a:t>
            </a:r>
            <a:r>
              <a:rPr lang="en-GB" sz="1400" dirty="0">
                <a:solidFill>
                  <a:srgbClr val="808080"/>
                </a:solidFill>
                <a:latin typeface="Consolas" panose="020B0609020204030204" pitchFamily="49" charset="0"/>
              </a:rPr>
              <a:t> == </a:t>
            </a:r>
            <a:r>
              <a:rPr lang="en-GB" sz="1400" dirty="0" err="1">
                <a:solidFill>
                  <a:srgbClr val="808080"/>
                </a:solidFill>
                <a:latin typeface="Consolas" panose="020B0609020204030204" pitchFamily="49" charset="0"/>
              </a:rPr>
              <a:t>TouchPhase.Ended</a:t>
            </a:r>
            <a:r>
              <a:rPr lang="en-GB" sz="1400" dirty="0">
                <a:solidFill>
                  <a:srgbClr val="808080"/>
                </a:solidFill>
                <a:latin typeface="Consolas" panose="020B0609020204030204" pitchFamily="49" charset="0"/>
              </a:rPr>
              <a:t>)</a:t>
            </a:r>
          </a:p>
          <a:p>
            <a:r>
              <a:rPr lang="en-US" sz="1400" dirty="0">
                <a:solidFill>
                  <a:srgbClr val="808080"/>
                </a:solidFill>
                <a:latin typeface="Consolas" panose="020B0609020204030204" pitchFamily="49" charset="0"/>
              </a:rPr>
              <a:t>                {</a:t>
            </a:r>
          </a:p>
          <a:p>
            <a:r>
              <a:rPr lang="en-US"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currentBall.Kick</a:t>
            </a:r>
            <a:r>
              <a:rPr lang="en-US" sz="1400" dirty="0">
                <a:solidFill>
                  <a:srgbClr val="808080"/>
                </a:solidFill>
                <a:latin typeface="Consolas" panose="020B0609020204030204" pitchFamily="49" charset="0"/>
              </a:rPr>
              <a:t>();</a:t>
            </a:r>
          </a:p>
          <a:p>
            <a:r>
              <a:rPr lang="en-US" sz="1400" dirty="0">
                <a:solidFill>
                  <a:srgbClr val="808080"/>
                </a:solidFill>
                <a:latin typeface="Consolas" panose="020B0609020204030204" pitchFamily="49" charset="0"/>
              </a:rPr>
              <a:t>                }</a:t>
            </a:r>
          </a:p>
          <a:p>
            <a:r>
              <a:rPr lang="en-US" sz="1400" dirty="0">
                <a:solidFill>
                  <a:srgbClr val="808080"/>
                </a:solidFill>
                <a:latin typeface="Consolas" panose="020B0609020204030204" pitchFamily="49" charset="0"/>
              </a:rPr>
              <a:t>            }</a:t>
            </a:r>
          </a:p>
          <a:p>
            <a:r>
              <a:rPr lang="en-US" sz="1400" dirty="0">
                <a:solidFill>
                  <a:srgbClr val="808080"/>
                </a:solidFill>
                <a:latin typeface="Consolas" panose="020B0609020204030204" pitchFamily="49" charset="0"/>
              </a:rPr>
              <a:t>#endif</a:t>
            </a:r>
            <a:endParaRPr lang="en-US" sz="1400" dirty="0"/>
          </a:p>
        </p:txBody>
      </p:sp>
      <p:sp>
        <p:nvSpPr>
          <p:cNvPr id="13" name="TextBox 12">
            <a:extLst>
              <a:ext uri="{FF2B5EF4-FFF2-40B4-BE49-F238E27FC236}">
                <a16:creationId xmlns:a16="http://schemas.microsoft.com/office/drawing/2014/main" id="{2D0959C8-8EDF-468A-9D19-EB64A08F6416}"/>
              </a:ext>
            </a:extLst>
          </p:cNvPr>
          <p:cNvSpPr txBox="1"/>
          <p:nvPr/>
        </p:nvSpPr>
        <p:spPr>
          <a:xfrm>
            <a:off x="6096000" y="999645"/>
            <a:ext cx="6098240" cy="2893100"/>
          </a:xfrm>
          <a:prstGeom prst="rect">
            <a:avLst/>
          </a:prstGeom>
          <a:noFill/>
        </p:spPr>
        <p:txBody>
          <a:bodyPr wrap="square">
            <a:spAutoFit/>
          </a:bodyPr>
          <a:lstStyle/>
          <a:p>
            <a:r>
              <a:rPr lang="en-US" sz="1400" dirty="0">
                <a:solidFill>
                  <a:srgbClr val="808080"/>
                </a:solidFill>
                <a:latin typeface="Consolas" panose="020B0609020204030204" pitchFamily="49" charset="0"/>
              </a:rPr>
              <a:t>#if</a:t>
            </a:r>
            <a:r>
              <a:rPr lang="en-US" sz="1400" dirty="0">
                <a:solidFill>
                  <a:srgbClr val="000000"/>
                </a:solidFill>
                <a:latin typeface="Consolas" panose="020B0609020204030204" pitchFamily="49" charset="0"/>
              </a:rPr>
              <a:t> UNITY_ANDROID</a:t>
            </a:r>
          </a:p>
          <a:p>
            <a:r>
              <a:rPr lang="en-US" sz="1400" dirty="0">
                <a:solidFill>
                  <a:srgbClr val="808080"/>
                </a:solidFill>
                <a:latin typeface="Consolas" panose="020B0609020204030204" pitchFamily="49" charset="0"/>
              </a:rPr>
              <a:t>       // Handle screen touches.</a:t>
            </a:r>
          </a:p>
          <a:p>
            <a:r>
              <a:rPr lang="en-US" sz="1400" dirty="0">
                <a:solidFill>
                  <a:srgbClr val="808080"/>
                </a:solidFill>
                <a:latin typeface="Consolas" panose="020B0609020204030204" pitchFamily="49" charset="0"/>
              </a:rPr>
              <a:t>        if (</a:t>
            </a:r>
            <a:r>
              <a:rPr lang="en-US" sz="1400" dirty="0" err="1">
                <a:solidFill>
                  <a:srgbClr val="808080"/>
                </a:solidFill>
                <a:latin typeface="Consolas" panose="020B0609020204030204" pitchFamily="49" charset="0"/>
              </a:rPr>
              <a:t>Input.touchCount</a:t>
            </a:r>
            <a:r>
              <a:rPr lang="en-US" sz="1400" dirty="0">
                <a:solidFill>
                  <a:srgbClr val="808080"/>
                </a:solidFill>
                <a:latin typeface="Consolas" panose="020B0609020204030204" pitchFamily="49" charset="0"/>
              </a:rPr>
              <a:t> &gt; 0)</a:t>
            </a:r>
          </a:p>
          <a:p>
            <a:r>
              <a:rPr lang="en-US" sz="1400" dirty="0">
                <a:solidFill>
                  <a:srgbClr val="808080"/>
                </a:solidFill>
                <a:latin typeface="Consolas" panose="020B0609020204030204" pitchFamily="49" charset="0"/>
              </a:rPr>
              <a:t>        {</a:t>
            </a:r>
          </a:p>
          <a:p>
            <a:r>
              <a:rPr lang="en-GB" sz="1400" dirty="0">
                <a:solidFill>
                  <a:srgbClr val="808080"/>
                </a:solidFill>
                <a:latin typeface="Consolas" panose="020B0609020204030204" pitchFamily="49" charset="0"/>
              </a:rPr>
              <a:t>            Touch </a:t>
            </a:r>
            <a:r>
              <a:rPr lang="en-GB" sz="1400" dirty="0" err="1">
                <a:solidFill>
                  <a:srgbClr val="808080"/>
                </a:solidFill>
                <a:latin typeface="Consolas" panose="020B0609020204030204" pitchFamily="49" charset="0"/>
              </a:rPr>
              <a:t>touch</a:t>
            </a:r>
            <a:r>
              <a:rPr lang="en-GB" sz="1400" dirty="0">
                <a:solidFill>
                  <a:srgbClr val="808080"/>
                </a:solidFill>
                <a:latin typeface="Consolas" panose="020B0609020204030204" pitchFamily="49" charset="0"/>
              </a:rPr>
              <a:t> = </a:t>
            </a:r>
            <a:r>
              <a:rPr lang="en-GB" sz="1400" dirty="0" err="1">
                <a:solidFill>
                  <a:srgbClr val="808080"/>
                </a:solidFill>
                <a:latin typeface="Consolas" panose="020B0609020204030204" pitchFamily="49" charset="0"/>
              </a:rPr>
              <a:t>Input.GetTouch</a:t>
            </a:r>
            <a:r>
              <a:rPr lang="en-GB" sz="1400" dirty="0">
                <a:solidFill>
                  <a:srgbClr val="808080"/>
                </a:solidFill>
                <a:latin typeface="Consolas" panose="020B0609020204030204" pitchFamily="49" charset="0"/>
              </a:rPr>
              <a:t>(0);</a:t>
            </a:r>
          </a:p>
          <a:p>
            <a:r>
              <a:rPr lang="en-GB" sz="1400" dirty="0">
                <a:solidFill>
                  <a:srgbClr val="808080"/>
                </a:solidFill>
                <a:latin typeface="Consolas" panose="020B0609020204030204" pitchFamily="49" charset="0"/>
              </a:rPr>
              <a:t>            if (</a:t>
            </a:r>
            <a:r>
              <a:rPr lang="en-GB" sz="1400" dirty="0" err="1">
                <a:solidFill>
                  <a:srgbClr val="808080"/>
                </a:solidFill>
                <a:latin typeface="Consolas" panose="020B0609020204030204" pitchFamily="49" charset="0"/>
              </a:rPr>
              <a:t>touch.phase</a:t>
            </a:r>
            <a:r>
              <a:rPr lang="en-GB" sz="1400" dirty="0">
                <a:solidFill>
                  <a:srgbClr val="808080"/>
                </a:solidFill>
                <a:latin typeface="Consolas" panose="020B0609020204030204" pitchFamily="49" charset="0"/>
              </a:rPr>
              <a:t> == </a:t>
            </a:r>
            <a:r>
              <a:rPr lang="en-GB" sz="1400" dirty="0" err="1">
                <a:solidFill>
                  <a:srgbClr val="808080"/>
                </a:solidFill>
                <a:latin typeface="Consolas" panose="020B0609020204030204" pitchFamily="49" charset="0"/>
              </a:rPr>
              <a:t>TouchPhase.Ended</a:t>
            </a:r>
            <a:r>
              <a:rPr lang="en-GB" sz="1400" dirty="0">
                <a:solidFill>
                  <a:srgbClr val="808080"/>
                </a:solidFill>
                <a:latin typeface="Consolas" panose="020B0609020204030204" pitchFamily="49" charset="0"/>
              </a:rPr>
              <a:t>)</a:t>
            </a:r>
          </a:p>
          <a:p>
            <a:r>
              <a:rPr lang="en-US" sz="1400" dirty="0">
                <a:solidFill>
                  <a:srgbClr val="808080"/>
                </a:solidFill>
                <a:latin typeface="Consolas" panose="020B0609020204030204" pitchFamily="49" charset="0"/>
              </a:rPr>
              <a:t>                {</a:t>
            </a:r>
          </a:p>
          <a:p>
            <a:r>
              <a:rPr lang="en-GB" sz="1400" dirty="0">
                <a:solidFill>
                  <a:srgbClr val="808080"/>
                </a:solidFill>
                <a:latin typeface="Consolas" panose="020B0609020204030204" pitchFamily="49" charset="0"/>
              </a:rPr>
              <a:t>                </a:t>
            </a:r>
            <a:r>
              <a:rPr lang="en-GB" sz="1400" dirty="0" err="1">
                <a:solidFill>
                  <a:srgbClr val="808080"/>
                </a:solidFill>
                <a:latin typeface="Consolas" panose="020B0609020204030204" pitchFamily="49" charset="0"/>
              </a:rPr>
              <a:t>Debug.Log</a:t>
            </a:r>
            <a:r>
              <a:rPr lang="en-GB" sz="1400" dirty="0">
                <a:solidFill>
                  <a:srgbClr val="808080"/>
                </a:solidFill>
                <a:latin typeface="Consolas" panose="020B0609020204030204" pitchFamily="49" charset="0"/>
              </a:rPr>
              <a:t>("I'm in an android phone");</a:t>
            </a:r>
          </a:p>
          <a:p>
            <a:r>
              <a:rPr lang="en-US"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currentBall.Kick</a:t>
            </a:r>
            <a:r>
              <a:rPr lang="en-US" sz="1400" dirty="0">
                <a:solidFill>
                  <a:srgbClr val="808080"/>
                </a:solidFill>
                <a:latin typeface="Consolas" panose="020B0609020204030204" pitchFamily="49" charset="0"/>
              </a:rPr>
              <a:t>();</a:t>
            </a:r>
          </a:p>
          <a:p>
            <a:r>
              <a:rPr lang="en-US" sz="1400" dirty="0">
                <a:solidFill>
                  <a:srgbClr val="808080"/>
                </a:solidFill>
                <a:latin typeface="Consolas" panose="020B0609020204030204" pitchFamily="49" charset="0"/>
              </a:rPr>
              <a:t>                }</a:t>
            </a:r>
          </a:p>
          <a:p>
            <a:r>
              <a:rPr lang="en-US" sz="1400" dirty="0">
                <a:solidFill>
                  <a:srgbClr val="808080"/>
                </a:solidFill>
                <a:latin typeface="Consolas" panose="020B0609020204030204" pitchFamily="49" charset="0"/>
              </a:rPr>
              <a:t>            }</a:t>
            </a:r>
          </a:p>
          <a:p>
            <a:r>
              <a:rPr lang="en-US" sz="1400" dirty="0">
                <a:solidFill>
                  <a:srgbClr val="808080"/>
                </a:solidFill>
                <a:latin typeface="Consolas" panose="020B0609020204030204" pitchFamily="49" charset="0"/>
              </a:rPr>
              <a:t>#endif</a:t>
            </a:r>
          </a:p>
          <a:p>
            <a:r>
              <a:rPr lang="en-US" sz="1400" dirty="0">
                <a:latin typeface="Consolas" panose="020B0609020204030204" pitchFamily="49" charset="0"/>
              </a:rPr>
              <a:t>}</a:t>
            </a:r>
            <a:endParaRPr lang="en-US" sz="1400" dirty="0"/>
          </a:p>
        </p:txBody>
      </p:sp>
      <p:sp>
        <p:nvSpPr>
          <p:cNvPr id="7" name="Date Placeholder 6">
            <a:extLst>
              <a:ext uri="{FF2B5EF4-FFF2-40B4-BE49-F238E27FC236}">
                <a16:creationId xmlns:a16="http://schemas.microsoft.com/office/drawing/2014/main" id="{F89A1A7E-3DC2-4A25-8A87-8598C2FA1A34}"/>
              </a:ext>
            </a:extLst>
          </p:cNvPr>
          <p:cNvSpPr>
            <a:spLocks noGrp="1"/>
          </p:cNvSpPr>
          <p:nvPr>
            <p:ph type="dt" sz="half" idx="10"/>
          </p:nvPr>
        </p:nvSpPr>
        <p:spPr/>
        <p:txBody>
          <a:bodyPr/>
          <a:lstStyle/>
          <a:p>
            <a:fld id="{B2682113-3960-43FD-8E1A-6E8AEF6E6A0C}" type="datetime12">
              <a:rPr lang="en-GB" smtClean="0"/>
              <a:t>11:46 PM</a:t>
            </a:fld>
            <a:endParaRPr lang="en-GB"/>
          </a:p>
        </p:txBody>
      </p:sp>
      <p:sp>
        <p:nvSpPr>
          <p:cNvPr id="14" name="Rectangle 13">
            <a:extLst>
              <a:ext uri="{FF2B5EF4-FFF2-40B4-BE49-F238E27FC236}">
                <a16:creationId xmlns:a16="http://schemas.microsoft.com/office/drawing/2014/main" id="{76D42DEA-9452-4F1C-87EA-F0AAE980B410}"/>
              </a:ext>
            </a:extLst>
          </p:cNvPr>
          <p:cNvSpPr/>
          <p:nvPr/>
        </p:nvSpPr>
        <p:spPr>
          <a:xfrm>
            <a:off x="11144249" y="695041"/>
            <a:ext cx="244289" cy="159544"/>
          </a:xfrm>
          <a:prstGeom prst="rect">
            <a:avLst/>
          </a:prstGeom>
          <a:solidFill>
            <a:srgbClr val="D9D9D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71683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C1FD-DC69-4E16-9721-E14CC0940DD9}"/>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7C1204FC-4342-446E-B8FA-64A0EEF9E2B6}"/>
              </a:ext>
            </a:extLst>
          </p:cNvPr>
          <p:cNvSpPr>
            <a:spLocks noGrp="1"/>
          </p:cNvSpPr>
          <p:nvPr>
            <p:ph type="subTitle" idx="1"/>
          </p:nvPr>
        </p:nvSpPr>
        <p:spPr/>
        <p:txBody>
          <a:bodyPr/>
          <a:lstStyle/>
          <a:p>
            <a:endParaRPr lang="en-GB"/>
          </a:p>
        </p:txBody>
      </p:sp>
      <p:sp>
        <p:nvSpPr>
          <p:cNvPr id="7" name="Date Placeholder 6">
            <a:extLst>
              <a:ext uri="{FF2B5EF4-FFF2-40B4-BE49-F238E27FC236}">
                <a16:creationId xmlns:a16="http://schemas.microsoft.com/office/drawing/2014/main" id="{5D3FF1B2-7E38-4FFF-B674-310FD6A9540A}"/>
              </a:ext>
            </a:extLst>
          </p:cNvPr>
          <p:cNvSpPr>
            <a:spLocks noGrp="1"/>
          </p:cNvSpPr>
          <p:nvPr>
            <p:ph type="dt" sz="half" idx="10"/>
          </p:nvPr>
        </p:nvSpPr>
        <p:spPr>
          <a:xfrm>
            <a:off x="792125" y="480299"/>
            <a:ext cx="544919" cy="365125"/>
          </a:xfrm>
        </p:spPr>
        <p:txBody>
          <a:bodyPr/>
          <a:lstStyle/>
          <a:p>
            <a:fld id="{333F0440-A328-4E03-82A8-C410CAC04031}" type="datetime12">
              <a:rPr lang="en-GB" smtClean="0">
                <a:solidFill>
                  <a:schemeClr val="tx1"/>
                </a:solidFill>
              </a:rPr>
              <a:t>11:46 PM</a:t>
            </a:fld>
            <a:endParaRPr lang="en-GB" dirty="0">
              <a:solidFill>
                <a:schemeClr val="tx1"/>
              </a:solidFill>
            </a:endParaRPr>
          </a:p>
        </p:txBody>
      </p:sp>
      <p:pic>
        <p:nvPicPr>
          <p:cNvPr id="1026" name="Picture 2" descr="Samsung Galaxy Tab A7 3GB 32GB Wi-Fi 10.4 Inch Tablet - Grey - Laptops  Direct">
            <a:extLst>
              <a:ext uri="{FF2B5EF4-FFF2-40B4-BE49-F238E27FC236}">
                <a16:creationId xmlns:a16="http://schemas.microsoft.com/office/drawing/2014/main" id="{0C8A2CDF-0527-4D33-AEA8-B61A14F1D8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00" t="20361" r="4601" b="19423"/>
          <a:stretch/>
        </p:blipFill>
        <p:spPr bwMode="auto">
          <a:xfrm>
            <a:off x="-264366" y="-152400"/>
            <a:ext cx="12456366" cy="71807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5A3C677-04EB-4609-82B2-6E5E54829271}"/>
              </a:ext>
            </a:extLst>
          </p:cNvPr>
          <p:cNvSpPr/>
          <p:nvPr/>
        </p:nvSpPr>
        <p:spPr>
          <a:xfrm>
            <a:off x="355600" y="419100"/>
            <a:ext cx="11277600" cy="5943600"/>
          </a:xfrm>
          <a:prstGeom prst="roundRect">
            <a:avLst>
              <a:gd name="adj" fmla="val 156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 name="Graphic 9" descr="Full battery with solid fill">
            <a:extLst>
              <a:ext uri="{FF2B5EF4-FFF2-40B4-BE49-F238E27FC236}">
                <a16:creationId xmlns:a16="http://schemas.microsoft.com/office/drawing/2014/main" id="{5982C98B-5808-40B4-97CA-22E6550511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4652" y="386344"/>
            <a:ext cx="511739" cy="511739"/>
          </a:xfrm>
          <a:prstGeom prst="rect">
            <a:avLst/>
          </a:prstGeom>
        </p:spPr>
      </p:pic>
      <p:pic>
        <p:nvPicPr>
          <p:cNvPr id="12" name="Graphic 11" descr="Wi-Fi with solid fill">
            <a:extLst>
              <a:ext uri="{FF2B5EF4-FFF2-40B4-BE49-F238E27FC236}">
                <a16:creationId xmlns:a16="http://schemas.microsoft.com/office/drawing/2014/main" id="{B65DA1DC-7758-4144-90FC-B682AB68B1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8237" y="322331"/>
            <a:ext cx="639763" cy="639763"/>
          </a:xfrm>
          <a:prstGeom prst="rect">
            <a:avLst/>
          </a:prstGeom>
        </p:spPr>
      </p:pic>
      <p:pic>
        <p:nvPicPr>
          <p:cNvPr id="14" name="Graphic 13" descr="Full battery with solid fill">
            <a:extLst>
              <a:ext uri="{FF2B5EF4-FFF2-40B4-BE49-F238E27FC236}">
                <a16:creationId xmlns:a16="http://schemas.microsoft.com/office/drawing/2014/main" id="{94DDDF39-B546-4F71-AE38-892D57B8BD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4652" y="386344"/>
            <a:ext cx="511739" cy="511739"/>
          </a:xfrm>
          <a:prstGeom prst="rect">
            <a:avLst/>
          </a:prstGeom>
        </p:spPr>
      </p:pic>
      <p:sp>
        <p:nvSpPr>
          <p:cNvPr id="15" name="Rectangle 14">
            <a:extLst>
              <a:ext uri="{FF2B5EF4-FFF2-40B4-BE49-F238E27FC236}">
                <a16:creationId xmlns:a16="http://schemas.microsoft.com/office/drawing/2014/main" id="{09630A5A-EF54-4CB9-86E4-63A97C995D2A}"/>
              </a:ext>
            </a:extLst>
          </p:cNvPr>
          <p:cNvSpPr/>
          <p:nvPr/>
        </p:nvSpPr>
        <p:spPr>
          <a:xfrm>
            <a:off x="11198544" y="561975"/>
            <a:ext cx="45719" cy="159544"/>
          </a:xfrm>
          <a:prstGeom prst="rect">
            <a:avLst/>
          </a:prstGeom>
          <a:solidFill>
            <a:srgbClr val="D9D9D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0D66631-1C93-4D40-A0C1-77DAC94058E1}"/>
              </a:ext>
            </a:extLst>
          </p:cNvPr>
          <p:cNvSpPr/>
          <p:nvPr/>
        </p:nvSpPr>
        <p:spPr>
          <a:xfrm>
            <a:off x="10906125" y="561975"/>
            <a:ext cx="338139" cy="159544"/>
          </a:xfrm>
          <a:prstGeom prst="rect">
            <a:avLst/>
          </a:prstGeom>
          <a:solidFill>
            <a:srgbClr val="D9D9D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2">
            <a:extLst>
              <a:ext uri="{FF2B5EF4-FFF2-40B4-BE49-F238E27FC236}">
                <a16:creationId xmlns:a16="http://schemas.microsoft.com/office/drawing/2014/main" id="{62447495-D882-4CA6-B077-956DF780D73D}"/>
              </a:ext>
            </a:extLst>
          </p:cNvPr>
          <p:cNvSpPr txBox="1">
            <a:spLocks/>
          </p:cNvSpPr>
          <p:nvPr/>
        </p:nvSpPr>
        <p:spPr>
          <a:xfrm>
            <a:off x="947736" y="1685148"/>
            <a:ext cx="10406064" cy="44918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p>
        </p:txBody>
      </p:sp>
      <p:sp>
        <p:nvSpPr>
          <p:cNvPr id="18" name="Title 1">
            <a:extLst>
              <a:ext uri="{FF2B5EF4-FFF2-40B4-BE49-F238E27FC236}">
                <a16:creationId xmlns:a16="http://schemas.microsoft.com/office/drawing/2014/main" id="{B63CD77E-D74C-4AA8-BD89-BF7C339242EC}"/>
              </a:ext>
            </a:extLst>
          </p:cNvPr>
          <p:cNvSpPr txBox="1">
            <a:spLocks/>
          </p:cNvSpPr>
          <p:nvPr/>
        </p:nvSpPr>
        <p:spPr>
          <a:xfrm>
            <a:off x="919047" y="55108"/>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dirty="0"/>
              <a:t>Sources</a:t>
            </a:r>
          </a:p>
        </p:txBody>
      </p:sp>
      <p:sp>
        <p:nvSpPr>
          <p:cNvPr id="21" name="Content Placeholder 2">
            <a:extLst>
              <a:ext uri="{FF2B5EF4-FFF2-40B4-BE49-F238E27FC236}">
                <a16:creationId xmlns:a16="http://schemas.microsoft.com/office/drawing/2014/main" id="{2F24464A-D0D9-4675-BD0B-5FC4EE6FD832}"/>
              </a:ext>
            </a:extLst>
          </p:cNvPr>
          <p:cNvSpPr txBox="1">
            <a:spLocks/>
          </p:cNvSpPr>
          <p:nvPr/>
        </p:nvSpPr>
        <p:spPr>
          <a:xfrm>
            <a:off x="792125" y="1293019"/>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1400" dirty="0">
                <a:solidFill>
                  <a:srgbClr val="0000FF"/>
                </a:solidFill>
                <a:latin typeface="Consolas" panose="020B0609020204030204" pitchFamily="49" charset="0"/>
                <a:hlinkClick r:id="rId8"/>
              </a:rPr>
              <a:t>https://www.howtogeek.com/129728/how-to-access-the-developer-options-menu-and-enable-usb-debugging-on-android-4.2/</a:t>
            </a:r>
            <a:endParaRPr lang="pt-BR" sz="1400" dirty="0">
              <a:solidFill>
                <a:srgbClr val="0000FF"/>
              </a:solidFill>
              <a:latin typeface="Consolas" panose="020B0609020204030204" pitchFamily="49" charset="0"/>
            </a:endParaRPr>
          </a:p>
          <a:p>
            <a:endParaRPr lang="pt-BR" sz="1400" dirty="0">
              <a:solidFill>
                <a:srgbClr val="0000FF"/>
              </a:solidFill>
              <a:latin typeface="Consolas" panose="020B0609020204030204" pitchFamily="49" charset="0"/>
            </a:endParaRPr>
          </a:p>
          <a:p>
            <a:r>
              <a:rPr lang="pt-BR" sz="1400" dirty="0">
                <a:solidFill>
                  <a:srgbClr val="0000FF"/>
                </a:solidFill>
                <a:latin typeface="Consolas" panose="020B0609020204030204" pitchFamily="49" charset="0"/>
                <a:hlinkClick r:id="rId9"/>
              </a:rPr>
              <a:t>https://www.youtube.com/watch?v=lvJzVIpqNrc&amp;ab_channel=CocoCode</a:t>
            </a:r>
            <a:endParaRPr lang="pt-BR" sz="1400" dirty="0">
              <a:solidFill>
                <a:srgbClr val="0000FF"/>
              </a:solidFill>
              <a:latin typeface="Consolas" panose="020B0609020204030204" pitchFamily="49" charset="0"/>
            </a:endParaRPr>
          </a:p>
          <a:p>
            <a:br>
              <a:rPr lang="pt-BR" sz="1400" dirty="0">
                <a:solidFill>
                  <a:srgbClr val="0000FF"/>
                </a:solidFill>
                <a:latin typeface="Consolas" panose="020B0609020204030204" pitchFamily="49" charset="0"/>
              </a:rPr>
            </a:br>
            <a:r>
              <a:rPr lang="pt-BR" sz="1400" dirty="0">
                <a:solidFill>
                  <a:srgbClr val="0000FF"/>
                </a:solidFill>
                <a:latin typeface="Consolas" panose="020B0609020204030204" pitchFamily="49" charset="0"/>
              </a:rPr>
              <a:t>“Game” – </a:t>
            </a:r>
            <a:r>
              <a:rPr lang="pt-BR" sz="1400" dirty="0" err="1">
                <a:solidFill>
                  <a:srgbClr val="0000FF"/>
                </a:solidFill>
                <a:latin typeface="Consolas" panose="020B0609020204030204" pitchFamily="49" charset="0"/>
              </a:rPr>
              <a:t>Based</a:t>
            </a:r>
            <a:r>
              <a:rPr lang="pt-BR" sz="1400" dirty="0">
                <a:solidFill>
                  <a:srgbClr val="0000FF"/>
                </a:solidFill>
                <a:latin typeface="Consolas" panose="020B0609020204030204" pitchFamily="49" charset="0"/>
              </a:rPr>
              <a:t> </a:t>
            </a:r>
            <a:r>
              <a:rPr lang="pt-BR" sz="1400" dirty="0" err="1">
                <a:solidFill>
                  <a:srgbClr val="0000FF"/>
                </a:solidFill>
                <a:latin typeface="Consolas" panose="020B0609020204030204" pitchFamily="49" charset="0"/>
              </a:rPr>
              <a:t>on</a:t>
            </a:r>
            <a:r>
              <a:rPr lang="pt-BR" sz="1400" dirty="0">
                <a:solidFill>
                  <a:srgbClr val="0000FF"/>
                </a:solidFill>
                <a:latin typeface="Consolas" panose="020B0609020204030204" pitchFamily="49" charset="0"/>
              </a:rPr>
              <a:t>:</a:t>
            </a:r>
          </a:p>
          <a:p>
            <a:r>
              <a:rPr lang="pt-BR" sz="1400" dirty="0">
                <a:solidFill>
                  <a:srgbClr val="0000FF"/>
                </a:solidFill>
                <a:latin typeface="Consolas" panose="020B0609020204030204" pitchFamily="49" charset="0"/>
                <a:hlinkClick r:id="rId10"/>
              </a:rPr>
              <a:t>https://www.youtube.com/watch?v=4QP0ZTPUaI4&amp;ab_channel=AwesomeTuts</a:t>
            </a:r>
            <a:endParaRPr lang="pt-BR" sz="1400" dirty="0">
              <a:solidFill>
                <a:srgbClr val="0000FF"/>
              </a:solidFill>
              <a:latin typeface="Consolas" panose="020B0609020204030204" pitchFamily="49" charset="0"/>
            </a:endParaRPr>
          </a:p>
          <a:p>
            <a:endParaRPr lang="pt-BR" sz="1400" dirty="0">
              <a:solidFill>
                <a:srgbClr val="0000FF"/>
              </a:solidFill>
              <a:latin typeface="Consolas" panose="020B0609020204030204" pitchFamily="49" charset="0"/>
            </a:endParaRPr>
          </a:p>
          <a:p>
            <a:endParaRPr lang="pt-BR" sz="1400" dirty="0">
              <a:solidFill>
                <a:srgbClr val="0000FF"/>
              </a:solidFill>
              <a:latin typeface="Consolas" panose="020B0609020204030204" pitchFamily="49" charset="0"/>
            </a:endParaRPr>
          </a:p>
          <a:p>
            <a:endParaRPr lang="en-GB"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014024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B8CA-B7D7-6691-85A2-83B442FF2106}"/>
              </a:ext>
            </a:extLst>
          </p:cNvPr>
          <p:cNvSpPr>
            <a:spLocks noGrp="1"/>
          </p:cNvSpPr>
          <p:nvPr>
            <p:ph type="title"/>
          </p:nvPr>
        </p:nvSpPr>
        <p:spPr>
          <a:xfrm>
            <a:off x="838200" y="595755"/>
            <a:ext cx="10515600" cy="1325563"/>
          </a:xfrm>
        </p:spPr>
        <p:txBody>
          <a:bodyPr/>
          <a:lstStyle/>
          <a:p>
            <a:r>
              <a:rPr lang="en-GB" dirty="0"/>
              <a:t>NOTE:</a:t>
            </a:r>
          </a:p>
        </p:txBody>
      </p:sp>
      <p:sp>
        <p:nvSpPr>
          <p:cNvPr id="3" name="Content Placeholder 2">
            <a:extLst>
              <a:ext uri="{FF2B5EF4-FFF2-40B4-BE49-F238E27FC236}">
                <a16:creationId xmlns:a16="http://schemas.microsoft.com/office/drawing/2014/main" id="{CF5D977F-873A-6407-DF26-ACF4A5A13C3B}"/>
              </a:ext>
            </a:extLst>
          </p:cNvPr>
          <p:cNvSpPr>
            <a:spLocks noGrp="1"/>
          </p:cNvSpPr>
          <p:nvPr>
            <p:ph idx="1"/>
          </p:nvPr>
        </p:nvSpPr>
        <p:spPr>
          <a:xfrm>
            <a:off x="838200" y="2006600"/>
            <a:ext cx="10515600" cy="4351338"/>
          </a:xfrm>
        </p:spPr>
        <p:txBody>
          <a:bodyPr/>
          <a:lstStyle/>
          <a:p>
            <a:pPr marL="0" indent="0">
              <a:buNone/>
            </a:pPr>
            <a:r>
              <a:rPr lang="en-GB" dirty="0"/>
              <a:t>Please read through the notes at the bottom of each power point slide.</a:t>
            </a:r>
          </a:p>
        </p:txBody>
      </p:sp>
      <p:sp>
        <p:nvSpPr>
          <p:cNvPr id="4" name="Date Placeholder 3">
            <a:extLst>
              <a:ext uri="{FF2B5EF4-FFF2-40B4-BE49-F238E27FC236}">
                <a16:creationId xmlns:a16="http://schemas.microsoft.com/office/drawing/2014/main" id="{953415C5-B980-494E-9011-FA4D89501AA6}"/>
              </a:ext>
            </a:extLst>
          </p:cNvPr>
          <p:cNvSpPr>
            <a:spLocks noGrp="1"/>
          </p:cNvSpPr>
          <p:nvPr>
            <p:ph type="dt" sz="half" idx="10"/>
          </p:nvPr>
        </p:nvSpPr>
        <p:spPr/>
        <p:txBody>
          <a:bodyPr/>
          <a:lstStyle/>
          <a:p>
            <a:fld id="{11083EB8-4BD6-45C5-8CCA-4D2F5D1A8A2A}" type="datetime12">
              <a:rPr lang="en-GB" smtClean="0"/>
              <a:t>11:46 PM</a:t>
            </a:fld>
            <a:endParaRPr lang="en-GB"/>
          </a:p>
        </p:txBody>
      </p:sp>
      <p:pic>
        <p:nvPicPr>
          <p:cNvPr id="7" name="Picture 6">
            <a:extLst>
              <a:ext uri="{FF2B5EF4-FFF2-40B4-BE49-F238E27FC236}">
                <a16:creationId xmlns:a16="http://schemas.microsoft.com/office/drawing/2014/main" id="{914A66EE-F049-552F-9310-B7A68B6DD69D}"/>
              </a:ext>
            </a:extLst>
          </p:cNvPr>
          <p:cNvPicPr>
            <a:picLocks noChangeAspect="1"/>
          </p:cNvPicPr>
          <p:nvPr/>
        </p:nvPicPr>
        <p:blipFill>
          <a:blip r:embed="rId3"/>
          <a:stretch>
            <a:fillRect/>
          </a:stretch>
        </p:blipFill>
        <p:spPr>
          <a:xfrm>
            <a:off x="3393926" y="2862065"/>
            <a:ext cx="5112121" cy="2975210"/>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3138169A-20DF-3DFE-23A8-FA1316884E2D}"/>
                  </a:ext>
                </a:extLst>
              </p14:cNvPr>
              <p14:cNvContentPartPr/>
              <p14:nvPr/>
            </p14:nvContentPartPr>
            <p14:xfrm>
              <a:off x="2147316" y="5538617"/>
              <a:ext cx="1042560" cy="245520"/>
            </p14:xfrm>
          </p:contentPart>
        </mc:Choice>
        <mc:Fallback xmlns="">
          <p:pic>
            <p:nvPicPr>
              <p:cNvPr id="10" name="Ink 9">
                <a:extLst>
                  <a:ext uri="{FF2B5EF4-FFF2-40B4-BE49-F238E27FC236}">
                    <a16:creationId xmlns:a16="http://schemas.microsoft.com/office/drawing/2014/main" id="{3138169A-20DF-3DFE-23A8-FA1316884E2D}"/>
                  </a:ext>
                </a:extLst>
              </p:cNvPr>
              <p:cNvPicPr/>
              <p:nvPr/>
            </p:nvPicPr>
            <p:blipFill>
              <a:blip r:embed="rId5"/>
              <a:stretch>
                <a:fillRect/>
              </a:stretch>
            </p:blipFill>
            <p:spPr>
              <a:xfrm>
                <a:off x="2138316" y="5529977"/>
                <a:ext cx="10602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AAEE1BBE-17DB-A27C-89B7-419B86D8CCBD}"/>
                  </a:ext>
                </a:extLst>
              </p14:cNvPr>
              <p14:cNvContentPartPr/>
              <p14:nvPr/>
            </p14:nvContentPartPr>
            <p14:xfrm>
              <a:off x="3029676" y="5592257"/>
              <a:ext cx="149760" cy="211680"/>
            </p14:xfrm>
          </p:contentPart>
        </mc:Choice>
        <mc:Fallback xmlns="">
          <p:pic>
            <p:nvPicPr>
              <p:cNvPr id="12" name="Ink 11">
                <a:extLst>
                  <a:ext uri="{FF2B5EF4-FFF2-40B4-BE49-F238E27FC236}">
                    <a16:creationId xmlns:a16="http://schemas.microsoft.com/office/drawing/2014/main" id="{AAEE1BBE-17DB-A27C-89B7-419B86D8CCBD}"/>
                  </a:ext>
                </a:extLst>
              </p:cNvPr>
              <p:cNvPicPr/>
              <p:nvPr/>
            </p:nvPicPr>
            <p:blipFill>
              <a:blip r:embed="rId7"/>
              <a:stretch>
                <a:fillRect/>
              </a:stretch>
            </p:blipFill>
            <p:spPr>
              <a:xfrm>
                <a:off x="3020676" y="5583257"/>
                <a:ext cx="167400" cy="229320"/>
              </a:xfrm>
              <a:prstGeom prst="rect">
                <a:avLst/>
              </a:prstGeom>
            </p:spPr>
          </p:pic>
        </mc:Fallback>
      </mc:AlternateContent>
    </p:spTree>
    <p:extLst>
      <p:ext uri="{BB962C8B-B14F-4D97-AF65-F5344CB8AC3E}">
        <p14:creationId xmlns:p14="http://schemas.microsoft.com/office/powerpoint/2010/main" val="1358965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C1FD-DC69-4E16-9721-E14CC0940DD9}"/>
              </a:ext>
            </a:extLst>
          </p:cNvPr>
          <p:cNvSpPr>
            <a:spLocks noGrp="1"/>
          </p:cNvSpPr>
          <p:nvPr>
            <p:ph type="ctrTitle"/>
          </p:nvPr>
        </p:nvSpPr>
        <p:spPr/>
        <p:txBody>
          <a:bodyPr/>
          <a:lstStyle/>
          <a:p>
            <a:endParaRPr lang="en-GB" dirty="0"/>
          </a:p>
        </p:txBody>
      </p:sp>
      <p:sp>
        <p:nvSpPr>
          <p:cNvPr id="3" name="Subtitle 2">
            <a:extLst>
              <a:ext uri="{FF2B5EF4-FFF2-40B4-BE49-F238E27FC236}">
                <a16:creationId xmlns:a16="http://schemas.microsoft.com/office/drawing/2014/main" id="{7C1204FC-4342-446E-B8FA-64A0EEF9E2B6}"/>
              </a:ext>
            </a:extLst>
          </p:cNvPr>
          <p:cNvSpPr>
            <a:spLocks noGrp="1"/>
          </p:cNvSpPr>
          <p:nvPr>
            <p:ph type="subTitle" idx="1"/>
          </p:nvPr>
        </p:nvSpPr>
        <p:spPr/>
        <p:txBody>
          <a:bodyPr/>
          <a:lstStyle/>
          <a:p>
            <a:endParaRPr lang="en-GB" dirty="0"/>
          </a:p>
        </p:txBody>
      </p:sp>
      <p:sp>
        <p:nvSpPr>
          <p:cNvPr id="7" name="Date Placeholder 6">
            <a:extLst>
              <a:ext uri="{FF2B5EF4-FFF2-40B4-BE49-F238E27FC236}">
                <a16:creationId xmlns:a16="http://schemas.microsoft.com/office/drawing/2014/main" id="{5D3FF1B2-7E38-4FFF-B674-310FD6A9540A}"/>
              </a:ext>
            </a:extLst>
          </p:cNvPr>
          <p:cNvSpPr>
            <a:spLocks noGrp="1"/>
          </p:cNvSpPr>
          <p:nvPr>
            <p:ph type="dt" sz="half" idx="10"/>
          </p:nvPr>
        </p:nvSpPr>
        <p:spPr>
          <a:xfrm>
            <a:off x="792125" y="480299"/>
            <a:ext cx="544919" cy="365125"/>
          </a:xfrm>
        </p:spPr>
        <p:txBody>
          <a:bodyPr/>
          <a:lstStyle/>
          <a:p>
            <a:fld id="{5FDABF87-841E-4347-A933-C2CE1A4CD1D8}" type="datetime12">
              <a:rPr lang="en-GB" smtClean="0">
                <a:solidFill>
                  <a:schemeClr val="tx1"/>
                </a:solidFill>
              </a:rPr>
              <a:t>11:46 PM</a:t>
            </a:fld>
            <a:endParaRPr lang="en-GB" dirty="0">
              <a:solidFill>
                <a:schemeClr val="tx1"/>
              </a:solidFill>
            </a:endParaRPr>
          </a:p>
        </p:txBody>
      </p:sp>
      <p:pic>
        <p:nvPicPr>
          <p:cNvPr id="1026" name="Picture 2" descr="Samsung Galaxy Tab A7 3GB 32GB Wi-Fi 10.4 Inch Tablet - Grey - Laptops  Direct">
            <a:extLst>
              <a:ext uri="{FF2B5EF4-FFF2-40B4-BE49-F238E27FC236}">
                <a16:creationId xmlns:a16="http://schemas.microsoft.com/office/drawing/2014/main" id="{0C8A2CDF-0527-4D33-AEA8-B61A14F1D8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00" t="20361" r="4601" b="19423"/>
          <a:stretch/>
        </p:blipFill>
        <p:spPr bwMode="auto">
          <a:xfrm>
            <a:off x="-264366" y="-152400"/>
            <a:ext cx="12456366" cy="71807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5A3C677-04EB-4609-82B2-6E5E54829271}"/>
              </a:ext>
            </a:extLst>
          </p:cNvPr>
          <p:cNvSpPr/>
          <p:nvPr/>
        </p:nvSpPr>
        <p:spPr>
          <a:xfrm>
            <a:off x="355600" y="419100"/>
            <a:ext cx="11277600" cy="5943600"/>
          </a:xfrm>
          <a:prstGeom prst="roundRect">
            <a:avLst>
              <a:gd name="adj" fmla="val 156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Speech Bubble: Rectangle 7">
            <a:extLst>
              <a:ext uri="{FF2B5EF4-FFF2-40B4-BE49-F238E27FC236}">
                <a16:creationId xmlns:a16="http://schemas.microsoft.com/office/drawing/2014/main" id="{60A3093E-AA48-4CC9-B65F-63A192DEAFD9}"/>
              </a:ext>
            </a:extLst>
          </p:cNvPr>
          <p:cNvSpPr/>
          <p:nvPr/>
        </p:nvSpPr>
        <p:spPr>
          <a:xfrm>
            <a:off x="558800" y="898083"/>
            <a:ext cx="3152588" cy="518841"/>
          </a:xfrm>
          <a:prstGeom prst="wedgeRectCallout">
            <a:avLst>
              <a:gd name="adj1" fmla="val -51657"/>
              <a:gd name="adj2" fmla="val 967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                      </a:t>
            </a:r>
            <a:br>
              <a:rPr lang="pt-BR" dirty="0"/>
            </a:br>
            <a:endParaRPr lang="pt-BR" dirty="0"/>
          </a:p>
          <a:p>
            <a:r>
              <a:rPr lang="en-US" b="1" dirty="0"/>
              <a:t>Setting-up Unity</a:t>
            </a:r>
          </a:p>
          <a:p>
            <a:endParaRPr lang="pt-BR" dirty="0"/>
          </a:p>
          <a:p>
            <a:endParaRPr lang="pt-BR" b="1" dirty="0"/>
          </a:p>
        </p:txBody>
      </p:sp>
      <p:pic>
        <p:nvPicPr>
          <p:cNvPr id="10" name="Graphic 9" descr="Full battery with solid fill">
            <a:extLst>
              <a:ext uri="{FF2B5EF4-FFF2-40B4-BE49-F238E27FC236}">
                <a16:creationId xmlns:a16="http://schemas.microsoft.com/office/drawing/2014/main" id="{5982C98B-5808-40B4-97CA-22E6550511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4652" y="386344"/>
            <a:ext cx="511739" cy="511739"/>
          </a:xfrm>
          <a:prstGeom prst="rect">
            <a:avLst/>
          </a:prstGeom>
        </p:spPr>
      </p:pic>
      <p:pic>
        <p:nvPicPr>
          <p:cNvPr id="12" name="Graphic 11" descr="Wi-Fi with solid fill">
            <a:extLst>
              <a:ext uri="{FF2B5EF4-FFF2-40B4-BE49-F238E27FC236}">
                <a16:creationId xmlns:a16="http://schemas.microsoft.com/office/drawing/2014/main" id="{B65DA1DC-7758-4144-90FC-B682AB68B1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8237" y="322331"/>
            <a:ext cx="639763" cy="639763"/>
          </a:xfrm>
          <a:prstGeom prst="rect">
            <a:avLst/>
          </a:prstGeom>
        </p:spPr>
      </p:pic>
      <p:pic>
        <p:nvPicPr>
          <p:cNvPr id="6" name="Picture 5">
            <a:extLst>
              <a:ext uri="{FF2B5EF4-FFF2-40B4-BE49-F238E27FC236}">
                <a16:creationId xmlns:a16="http://schemas.microsoft.com/office/drawing/2014/main" id="{A54D0BA4-B3D8-B807-CED9-F22AB53ABE87}"/>
              </a:ext>
            </a:extLst>
          </p:cNvPr>
          <p:cNvPicPr>
            <a:picLocks noChangeAspect="1"/>
          </p:cNvPicPr>
          <p:nvPr/>
        </p:nvPicPr>
        <p:blipFill>
          <a:blip r:embed="rId8"/>
          <a:stretch>
            <a:fillRect/>
          </a:stretch>
        </p:blipFill>
        <p:spPr>
          <a:xfrm>
            <a:off x="2230076" y="1469583"/>
            <a:ext cx="8255790" cy="4774141"/>
          </a:xfrm>
          <a:prstGeom prst="rect">
            <a:avLst/>
          </a:prstGeom>
        </p:spPr>
      </p:pic>
      <p:sp>
        <p:nvSpPr>
          <p:cNvPr id="13" name="Rectangle 12">
            <a:extLst>
              <a:ext uri="{FF2B5EF4-FFF2-40B4-BE49-F238E27FC236}">
                <a16:creationId xmlns:a16="http://schemas.microsoft.com/office/drawing/2014/main" id="{0469AD61-519B-4EC8-8FD4-870F4614BE42}"/>
              </a:ext>
            </a:extLst>
          </p:cNvPr>
          <p:cNvSpPr/>
          <p:nvPr/>
        </p:nvSpPr>
        <p:spPr>
          <a:xfrm>
            <a:off x="4876720" y="3530815"/>
            <a:ext cx="992066" cy="34024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6517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C1FD-DC69-4E16-9721-E14CC0940DD9}"/>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7C1204FC-4342-446E-B8FA-64A0EEF9E2B6}"/>
              </a:ext>
            </a:extLst>
          </p:cNvPr>
          <p:cNvSpPr>
            <a:spLocks noGrp="1"/>
          </p:cNvSpPr>
          <p:nvPr>
            <p:ph type="subTitle" idx="1"/>
          </p:nvPr>
        </p:nvSpPr>
        <p:spPr/>
        <p:txBody>
          <a:bodyPr/>
          <a:lstStyle/>
          <a:p>
            <a:endParaRPr lang="en-GB"/>
          </a:p>
        </p:txBody>
      </p:sp>
      <p:sp>
        <p:nvSpPr>
          <p:cNvPr id="7" name="Date Placeholder 6">
            <a:extLst>
              <a:ext uri="{FF2B5EF4-FFF2-40B4-BE49-F238E27FC236}">
                <a16:creationId xmlns:a16="http://schemas.microsoft.com/office/drawing/2014/main" id="{5D3FF1B2-7E38-4FFF-B674-310FD6A9540A}"/>
              </a:ext>
            </a:extLst>
          </p:cNvPr>
          <p:cNvSpPr>
            <a:spLocks noGrp="1"/>
          </p:cNvSpPr>
          <p:nvPr>
            <p:ph type="dt" sz="half" idx="10"/>
          </p:nvPr>
        </p:nvSpPr>
        <p:spPr>
          <a:xfrm>
            <a:off x="792125" y="480299"/>
            <a:ext cx="544919" cy="365125"/>
          </a:xfrm>
        </p:spPr>
        <p:txBody>
          <a:bodyPr/>
          <a:lstStyle/>
          <a:p>
            <a:fld id="{EAD14ED6-7CE5-4F8A-BFC9-2F7818FA161C}" type="datetime12">
              <a:rPr lang="en-GB" smtClean="0">
                <a:solidFill>
                  <a:schemeClr val="tx1"/>
                </a:solidFill>
              </a:rPr>
              <a:t>11:46 PM</a:t>
            </a:fld>
            <a:endParaRPr lang="en-GB" dirty="0">
              <a:solidFill>
                <a:schemeClr val="tx1"/>
              </a:solidFill>
            </a:endParaRPr>
          </a:p>
        </p:txBody>
      </p:sp>
      <p:pic>
        <p:nvPicPr>
          <p:cNvPr id="1026" name="Picture 2" descr="Samsung Galaxy Tab A7 3GB 32GB Wi-Fi 10.4 Inch Tablet - Grey - Laptops  Direct">
            <a:extLst>
              <a:ext uri="{FF2B5EF4-FFF2-40B4-BE49-F238E27FC236}">
                <a16:creationId xmlns:a16="http://schemas.microsoft.com/office/drawing/2014/main" id="{0C8A2CDF-0527-4D33-AEA8-B61A14F1D8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00" t="20361" r="4601" b="19423"/>
          <a:stretch/>
        </p:blipFill>
        <p:spPr bwMode="auto">
          <a:xfrm>
            <a:off x="-264366" y="-152400"/>
            <a:ext cx="12456366" cy="71807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5A3C677-04EB-4609-82B2-6E5E54829271}"/>
              </a:ext>
            </a:extLst>
          </p:cNvPr>
          <p:cNvSpPr/>
          <p:nvPr/>
        </p:nvSpPr>
        <p:spPr>
          <a:xfrm>
            <a:off x="355600" y="419100"/>
            <a:ext cx="11277600" cy="5943600"/>
          </a:xfrm>
          <a:prstGeom prst="roundRect">
            <a:avLst>
              <a:gd name="adj" fmla="val 156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Speech Bubble: Rectangle 7">
            <a:extLst>
              <a:ext uri="{FF2B5EF4-FFF2-40B4-BE49-F238E27FC236}">
                <a16:creationId xmlns:a16="http://schemas.microsoft.com/office/drawing/2014/main" id="{60A3093E-AA48-4CC9-B65F-63A192DEAFD9}"/>
              </a:ext>
            </a:extLst>
          </p:cNvPr>
          <p:cNvSpPr/>
          <p:nvPr/>
        </p:nvSpPr>
        <p:spPr>
          <a:xfrm>
            <a:off x="558800" y="898083"/>
            <a:ext cx="3152588" cy="518841"/>
          </a:xfrm>
          <a:prstGeom prst="wedgeRectCallout">
            <a:avLst>
              <a:gd name="adj1" fmla="val -51657"/>
              <a:gd name="adj2" fmla="val 967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                      </a:t>
            </a:r>
            <a:br>
              <a:rPr lang="pt-BR" dirty="0"/>
            </a:br>
            <a:endParaRPr lang="pt-BR" dirty="0"/>
          </a:p>
          <a:p>
            <a:r>
              <a:rPr lang="en-US" b="1" dirty="0"/>
              <a:t>Setting-up Unity</a:t>
            </a:r>
          </a:p>
          <a:p>
            <a:endParaRPr lang="pt-BR" dirty="0"/>
          </a:p>
          <a:p>
            <a:endParaRPr lang="pt-BR" b="1" dirty="0"/>
          </a:p>
        </p:txBody>
      </p:sp>
      <p:pic>
        <p:nvPicPr>
          <p:cNvPr id="10" name="Graphic 9" descr="Full battery with solid fill">
            <a:extLst>
              <a:ext uri="{FF2B5EF4-FFF2-40B4-BE49-F238E27FC236}">
                <a16:creationId xmlns:a16="http://schemas.microsoft.com/office/drawing/2014/main" id="{5982C98B-5808-40B4-97CA-22E6550511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4652" y="386344"/>
            <a:ext cx="511739" cy="511739"/>
          </a:xfrm>
          <a:prstGeom prst="rect">
            <a:avLst/>
          </a:prstGeom>
        </p:spPr>
      </p:pic>
      <p:pic>
        <p:nvPicPr>
          <p:cNvPr id="12" name="Graphic 11" descr="Wi-Fi with solid fill">
            <a:extLst>
              <a:ext uri="{FF2B5EF4-FFF2-40B4-BE49-F238E27FC236}">
                <a16:creationId xmlns:a16="http://schemas.microsoft.com/office/drawing/2014/main" id="{B65DA1DC-7758-4144-90FC-B682AB68B1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8237" y="322331"/>
            <a:ext cx="639763" cy="639763"/>
          </a:xfrm>
          <a:prstGeom prst="rect">
            <a:avLst/>
          </a:prstGeom>
        </p:spPr>
      </p:pic>
      <p:pic>
        <p:nvPicPr>
          <p:cNvPr id="6" name="Picture 5">
            <a:extLst>
              <a:ext uri="{FF2B5EF4-FFF2-40B4-BE49-F238E27FC236}">
                <a16:creationId xmlns:a16="http://schemas.microsoft.com/office/drawing/2014/main" id="{478A948F-0AA7-430B-900A-C7DD63BA8B03}"/>
              </a:ext>
            </a:extLst>
          </p:cNvPr>
          <p:cNvPicPr>
            <a:picLocks noChangeAspect="1"/>
          </p:cNvPicPr>
          <p:nvPr/>
        </p:nvPicPr>
        <p:blipFill rotWithShape="1">
          <a:blip r:embed="rId8"/>
          <a:srcRect t="21761" r="91366" b="50000"/>
          <a:stretch/>
        </p:blipFill>
        <p:spPr>
          <a:xfrm>
            <a:off x="2135094" y="1826717"/>
            <a:ext cx="3152588" cy="3550642"/>
          </a:xfrm>
          <a:prstGeom prst="rect">
            <a:avLst/>
          </a:prstGeom>
        </p:spPr>
      </p:pic>
      <p:pic>
        <p:nvPicPr>
          <p:cNvPr id="14" name="Picture 13">
            <a:extLst>
              <a:ext uri="{FF2B5EF4-FFF2-40B4-BE49-F238E27FC236}">
                <a16:creationId xmlns:a16="http://schemas.microsoft.com/office/drawing/2014/main" id="{A67002EA-E3BF-42CB-9594-6C613D84277C}"/>
              </a:ext>
            </a:extLst>
          </p:cNvPr>
          <p:cNvPicPr>
            <a:picLocks noChangeAspect="1"/>
          </p:cNvPicPr>
          <p:nvPr/>
        </p:nvPicPr>
        <p:blipFill>
          <a:blip r:embed="rId9"/>
          <a:stretch>
            <a:fillRect/>
          </a:stretch>
        </p:blipFill>
        <p:spPr>
          <a:xfrm>
            <a:off x="6021045" y="1826717"/>
            <a:ext cx="3721971" cy="3550642"/>
          </a:xfrm>
          <a:prstGeom prst="rect">
            <a:avLst/>
          </a:prstGeom>
        </p:spPr>
      </p:pic>
      <p:sp>
        <p:nvSpPr>
          <p:cNvPr id="15" name="Rectangle 14">
            <a:extLst>
              <a:ext uri="{FF2B5EF4-FFF2-40B4-BE49-F238E27FC236}">
                <a16:creationId xmlns:a16="http://schemas.microsoft.com/office/drawing/2014/main" id="{7DC8766A-D21B-4676-A38B-41AB0255A7BA}"/>
              </a:ext>
            </a:extLst>
          </p:cNvPr>
          <p:cNvSpPr/>
          <p:nvPr/>
        </p:nvSpPr>
        <p:spPr>
          <a:xfrm>
            <a:off x="8325293" y="5146158"/>
            <a:ext cx="701749" cy="203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7529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C1FD-DC69-4E16-9721-E14CC0940DD9}"/>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7C1204FC-4342-446E-B8FA-64A0EEF9E2B6}"/>
              </a:ext>
            </a:extLst>
          </p:cNvPr>
          <p:cNvSpPr>
            <a:spLocks noGrp="1"/>
          </p:cNvSpPr>
          <p:nvPr>
            <p:ph type="subTitle" idx="1"/>
          </p:nvPr>
        </p:nvSpPr>
        <p:spPr>
          <a:xfrm>
            <a:off x="2143966" y="3611434"/>
            <a:ext cx="9144000" cy="1655762"/>
          </a:xfrm>
        </p:spPr>
        <p:txBody>
          <a:bodyPr/>
          <a:lstStyle/>
          <a:p>
            <a:endParaRPr lang="en-GB"/>
          </a:p>
        </p:txBody>
      </p:sp>
      <p:sp>
        <p:nvSpPr>
          <p:cNvPr id="7" name="Date Placeholder 6">
            <a:extLst>
              <a:ext uri="{FF2B5EF4-FFF2-40B4-BE49-F238E27FC236}">
                <a16:creationId xmlns:a16="http://schemas.microsoft.com/office/drawing/2014/main" id="{5D3FF1B2-7E38-4FFF-B674-310FD6A9540A}"/>
              </a:ext>
            </a:extLst>
          </p:cNvPr>
          <p:cNvSpPr>
            <a:spLocks noGrp="1"/>
          </p:cNvSpPr>
          <p:nvPr>
            <p:ph type="dt" sz="half" idx="10"/>
          </p:nvPr>
        </p:nvSpPr>
        <p:spPr>
          <a:xfrm>
            <a:off x="792125" y="480299"/>
            <a:ext cx="544919" cy="365125"/>
          </a:xfrm>
        </p:spPr>
        <p:txBody>
          <a:bodyPr/>
          <a:lstStyle/>
          <a:p>
            <a:fld id="{C95291EB-AFE2-424A-97BE-B846A5377646}" type="datetime12">
              <a:rPr lang="en-GB" smtClean="0">
                <a:solidFill>
                  <a:schemeClr val="tx1"/>
                </a:solidFill>
              </a:rPr>
              <a:t>11:46 PM</a:t>
            </a:fld>
            <a:endParaRPr lang="en-GB" dirty="0">
              <a:solidFill>
                <a:schemeClr val="tx1"/>
              </a:solidFill>
            </a:endParaRPr>
          </a:p>
        </p:txBody>
      </p:sp>
      <p:pic>
        <p:nvPicPr>
          <p:cNvPr id="1026" name="Picture 2" descr="Samsung Galaxy Tab A7 3GB 32GB Wi-Fi 10.4 Inch Tablet - Grey - Laptops  Direct">
            <a:extLst>
              <a:ext uri="{FF2B5EF4-FFF2-40B4-BE49-F238E27FC236}">
                <a16:creationId xmlns:a16="http://schemas.microsoft.com/office/drawing/2014/main" id="{0C8A2CDF-0527-4D33-AEA8-B61A14F1D8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00" t="20361" r="4601" b="19423"/>
          <a:stretch/>
        </p:blipFill>
        <p:spPr bwMode="auto">
          <a:xfrm>
            <a:off x="-264366" y="-152400"/>
            <a:ext cx="12456366" cy="71807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5A3C677-04EB-4609-82B2-6E5E54829271}"/>
              </a:ext>
            </a:extLst>
          </p:cNvPr>
          <p:cNvSpPr/>
          <p:nvPr/>
        </p:nvSpPr>
        <p:spPr>
          <a:xfrm>
            <a:off x="355600" y="419100"/>
            <a:ext cx="11277600" cy="5943600"/>
          </a:xfrm>
          <a:prstGeom prst="roundRect">
            <a:avLst>
              <a:gd name="adj" fmla="val 156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Speech Bubble: Rectangle 7">
            <a:extLst>
              <a:ext uri="{FF2B5EF4-FFF2-40B4-BE49-F238E27FC236}">
                <a16:creationId xmlns:a16="http://schemas.microsoft.com/office/drawing/2014/main" id="{60A3093E-AA48-4CC9-B65F-63A192DEAFD9}"/>
              </a:ext>
            </a:extLst>
          </p:cNvPr>
          <p:cNvSpPr/>
          <p:nvPr/>
        </p:nvSpPr>
        <p:spPr>
          <a:xfrm>
            <a:off x="558800" y="898083"/>
            <a:ext cx="3152588" cy="518841"/>
          </a:xfrm>
          <a:prstGeom prst="wedgeRectCallout">
            <a:avLst>
              <a:gd name="adj1" fmla="val -51657"/>
              <a:gd name="adj2" fmla="val 967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                      </a:t>
            </a:r>
            <a:br>
              <a:rPr lang="pt-BR" dirty="0"/>
            </a:br>
            <a:endParaRPr lang="pt-BR" dirty="0"/>
          </a:p>
          <a:p>
            <a:r>
              <a:rPr lang="en-US" b="1" dirty="0"/>
              <a:t>Setting-up Unity</a:t>
            </a:r>
          </a:p>
          <a:p>
            <a:endParaRPr lang="pt-BR" dirty="0"/>
          </a:p>
          <a:p>
            <a:endParaRPr lang="pt-BR" b="1" dirty="0"/>
          </a:p>
        </p:txBody>
      </p:sp>
      <p:pic>
        <p:nvPicPr>
          <p:cNvPr id="10" name="Graphic 9" descr="Full battery with solid fill">
            <a:extLst>
              <a:ext uri="{FF2B5EF4-FFF2-40B4-BE49-F238E27FC236}">
                <a16:creationId xmlns:a16="http://schemas.microsoft.com/office/drawing/2014/main" id="{5982C98B-5808-40B4-97CA-22E6550511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4652" y="386344"/>
            <a:ext cx="511739" cy="511739"/>
          </a:xfrm>
          <a:prstGeom prst="rect">
            <a:avLst/>
          </a:prstGeom>
        </p:spPr>
      </p:pic>
      <p:pic>
        <p:nvPicPr>
          <p:cNvPr id="12" name="Graphic 11" descr="Wi-Fi with solid fill">
            <a:extLst>
              <a:ext uri="{FF2B5EF4-FFF2-40B4-BE49-F238E27FC236}">
                <a16:creationId xmlns:a16="http://schemas.microsoft.com/office/drawing/2014/main" id="{B65DA1DC-7758-4144-90FC-B682AB68B1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8237" y="322331"/>
            <a:ext cx="639763" cy="639763"/>
          </a:xfrm>
          <a:prstGeom prst="rect">
            <a:avLst/>
          </a:prstGeom>
        </p:spPr>
      </p:pic>
      <p:pic>
        <p:nvPicPr>
          <p:cNvPr id="6" name="Picture 5">
            <a:extLst>
              <a:ext uri="{FF2B5EF4-FFF2-40B4-BE49-F238E27FC236}">
                <a16:creationId xmlns:a16="http://schemas.microsoft.com/office/drawing/2014/main" id="{9D83E4DC-8F90-42AA-9686-71B43E89F7EB}"/>
              </a:ext>
            </a:extLst>
          </p:cNvPr>
          <p:cNvPicPr>
            <a:picLocks noChangeAspect="1"/>
          </p:cNvPicPr>
          <p:nvPr/>
        </p:nvPicPr>
        <p:blipFill rotWithShape="1">
          <a:blip r:embed="rId8"/>
          <a:srcRect t="21975" r="87500" b="8085"/>
          <a:stretch/>
        </p:blipFill>
        <p:spPr>
          <a:xfrm>
            <a:off x="4519741" y="1567055"/>
            <a:ext cx="2101702" cy="4049312"/>
          </a:xfrm>
          <a:prstGeom prst="rect">
            <a:avLst/>
          </a:prstGeom>
        </p:spPr>
      </p:pic>
    </p:spTree>
    <p:extLst>
      <p:ext uri="{BB962C8B-B14F-4D97-AF65-F5344CB8AC3E}">
        <p14:creationId xmlns:p14="http://schemas.microsoft.com/office/powerpoint/2010/main" val="662886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C1FD-DC69-4E16-9721-E14CC0940DD9}"/>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7C1204FC-4342-446E-B8FA-64A0EEF9E2B6}"/>
              </a:ext>
            </a:extLst>
          </p:cNvPr>
          <p:cNvSpPr>
            <a:spLocks noGrp="1"/>
          </p:cNvSpPr>
          <p:nvPr>
            <p:ph type="subTitle" idx="1"/>
          </p:nvPr>
        </p:nvSpPr>
        <p:spPr>
          <a:xfrm>
            <a:off x="2143966" y="3611434"/>
            <a:ext cx="9144000" cy="1655762"/>
          </a:xfrm>
        </p:spPr>
        <p:txBody>
          <a:bodyPr/>
          <a:lstStyle/>
          <a:p>
            <a:endParaRPr lang="en-GB"/>
          </a:p>
        </p:txBody>
      </p:sp>
      <p:sp>
        <p:nvSpPr>
          <p:cNvPr id="7" name="Date Placeholder 6">
            <a:extLst>
              <a:ext uri="{FF2B5EF4-FFF2-40B4-BE49-F238E27FC236}">
                <a16:creationId xmlns:a16="http://schemas.microsoft.com/office/drawing/2014/main" id="{5D3FF1B2-7E38-4FFF-B674-310FD6A9540A}"/>
              </a:ext>
            </a:extLst>
          </p:cNvPr>
          <p:cNvSpPr>
            <a:spLocks noGrp="1"/>
          </p:cNvSpPr>
          <p:nvPr>
            <p:ph type="dt" sz="half" idx="10"/>
          </p:nvPr>
        </p:nvSpPr>
        <p:spPr>
          <a:xfrm>
            <a:off x="792125" y="480299"/>
            <a:ext cx="544919" cy="365125"/>
          </a:xfrm>
        </p:spPr>
        <p:txBody>
          <a:bodyPr/>
          <a:lstStyle/>
          <a:p>
            <a:fld id="{919205A2-894B-4D1A-B8E8-DDF207DAC744}" type="datetime12">
              <a:rPr lang="en-GB" smtClean="0">
                <a:solidFill>
                  <a:schemeClr val="tx1"/>
                </a:solidFill>
              </a:rPr>
              <a:t>11:46 PM</a:t>
            </a:fld>
            <a:endParaRPr lang="en-GB" dirty="0">
              <a:solidFill>
                <a:schemeClr val="tx1"/>
              </a:solidFill>
            </a:endParaRPr>
          </a:p>
        </p:txBody>
      </p:sp>
      <p:pic>
        <p:nvPicPr>
          <p:cNvPr id="1026" name="Picture 2" descr="Samsung Galaxy Tab A7 3GB 32GB Wi-Fi 10.4 Inch Tablet - Grey - Laptops  Direct">
            <a:extLst>
              <a:ext uri="{FF2B5EF4-FFF2-40B4-BE49-F238E27FC236}">
                <a16:creationId xmlns:a16="http://schemas.microsoft.com/office/drawing/2014/main" id="{0C8A2CDF-0527-4D33-AEA8-B61A14F1D8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00" t="20361" r="4601" b="19423"/>
          <a:stretch/>
        </p:blipFill>
        <p:spPr bwMode="auto">
          <a:xfrm>
            <a:off x="-264366" y="-152400"/>
            <a:ext cx="12456366" cy="71807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5A3C677-04EB-4609-82B2-6E5E54829271}"/>
              </a:ext>
            </a:extLst>
          </p:cNvPr>
          <p:cNvSpPr/>
          <p:nvPr/>
        </p:nvSpPr>
        <p:spPr>
          <a:xfrm>
            <a:off x="355600" y="419100"/>
            <a:ext cx="11277600" cy="5943600"/>
          </a:xfrm>
          <a:prstGeom prst="roundRect">
            <a:avLst>
              <a:gd name="adj" fmla="val 156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Speech Bubble: Rectangle 7">
            <a:extLst>
              <a:ext uri="{FF2B5EF4-FFF2-40B4-BE49-F238E27FC236}">
                <a16:creationId xmlns:a16="http://schemas.microsoft.com/office/drawing/2014/main" id="{60A3093E-AA48-4CC9-B65F-63A192DEAFD9}"/>
              </a:ext>
            </a:extLst>
          </p:cNvPr>
          <p:cNvSpPr/>
          <p:nvPr/>
        </p:nvSpPr>
        <p:spPr>
          <a:xfrm>
            <a:off x="558800" y="898083"/>
            <a:ext cx="3152588" cy="518841"/>
          </a:xfrm>
          <a:prstGeom prst="wedgeRectCallout">
            <a:avLst>
              <a:gd name="adj1" fmla="val -51657"/>
              <a:gd name="adj2" fmla="val 9678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                      </a:t>
            </a:r>
            <a:br>
              <a:rPr lang="pt-BR" dirty="0"/>
            </a:br>
            <a:endParaRPr lang="pt-BR" dirty="0"/>
          </a:p>
          <a:p>
            <a:r>
              <a:rPr lang="en-US" b="1" dirty="0"/>
              <a:t>Setting-up Unity</a:t>
            </a:r>
          </a:p>
          <a:p>
            <a:endParaRPr lang="pt-BR" dirty="0"/>
          </a:p>
          <a:p>
            <a:endParaRPr lang="pt-BR" b="1" dirty="0"/>
          </a:p>
        </p:txBody>
      </p:sp>
      <p:pic>
        <p:nvPicPr>
          <p:cNvPr id="10" name="Graphic 9" descr="Full battery with solid fill">
            <a:extLst>
              <a:ext uri="{FF2B5EF4-FFF2-40B4-BE49-F238E27FC236}">
                <a16:creationId xmlns:a16="http://schemas.microsoft.com/office/drawing/2014/main" id="{5982C98B-5808-40B4-97CA-22E6550511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4652" y="386344"/>
            <a:ext cx="511739" cy="511739"/>
          </a:xfrm>
          <a:prstGeom prst="rect">
            <a:avLst/>
          </a:prstGeom>
        </p:spPr>
      </p:pic>
      <p:pic>
        <p:nvPicPr>
          <p:cNvPr id="12" name="Graphic 11" descr="Wi-Fi with solid fill">
            <a:extLst>
              <a:ext uri="{FF2B5EF4-FFF2-40B4-BE49-F238E27FC236}">
                <a16:creationId xmlns:a16="http://schemas.microsoft.com/office/drawing/2014/main" id="{B65DA1DC-7758-4144-90FC-B682AB68B1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8237" y="322331"/>
            <a:ext cx="639763" cy="639763"/>
          </a:xfrm>
          <a:prstGeom prst="rect">
            <a:avLst/>
          </a:prstGeom>
        </p:spPr>
      </p:pic>
      <p:pic>
        <p:nvPicPr>
          <p:cNvPr id="9" name="Picture 8">
            <a:extLst>
              <a:ext uri="{FF2B5EF4-FFF2-40B4-BE49-F238E27FC236}">
                <a16:creationId xmlns:a16="http://schemas.microsoft.com/office/drawing/2014/main" id="{5332C612-9F5D-4F73-942C-CD7EE81699D3}"/>
              </a:ext>
            </a:extLst>
          </p:cNvPr>
          <p:cNvPicPr>
            <a:picLocks noChangeAspect="1"/>
          </p:cNvPicPr>
          <p:nvPr/>
        </p:nvPicPr>
        <p:blipFill>
          <a:blip r:embed="rId8"/>
          <a:stretch>
            <a:fillRect/>
          </a:stretch>
        </p:blipFill>
        <p:spPr>
          <a:xfrm>
            <a:off x="2722560" y="1641204"/>
            <a:ext cx="6923274" cy="4518653"/>
          </a:xfrm>
          <a:prstGeom prst="rect">
            <a:avLst/>
          </a:prstGeom>
        </p:spPr>
      </p:pic>
      <p:sp>
        <p:nvSpPr>
          <p:cNvPr id="11" name="Rectangle 10">
            <a:extLst>
              <a:ext uri="{FF2B5EF4-FFF2-40B4-BE49-F238E27FC236}">
                <a16:creationId xmlns:a16="http://schemas.microsoft.com/office/drawing/2014/main" id="{17D8F583-CC36-4493-9980-000B023CC39F}"/>
              </a:ext>
            </a:extLst>
          </p:cNvPr>
          <p:cNvSpPr/>
          <p:nvPr/>
        </p:nvSpPr>
        <p:spPr>
          <a:xfrm>
            <a:off x="4529470" y="2120187"/>
            <a:ext cx="5061097" cy="395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2260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B8CA-B7D7-6691-85A2-83B442FF2106}"/>
              </a:ext>
            </a:extLst>
          </p:cNvPr>
          <p:cNvSpPr>
            <a:spLocks noGrp="1"/>
          </p:cNvSpPr>
          <p:nvPr>
            <p:ph type="title"/>
          </p:nvPr>
        </p:nvSpPr>
        <p:spPr>
          <a:xfrm>
            <a:off x="838200" y="595755"/>
            <a:ext cx="10515600" cy="1325563"/>
          </a:xfrm>
        </p:spPr>
        <p:txBody>
          <a:bodyPr/>
          <a:lstStyle/>
          <a:p>
            <a:r>
              <a:rPr lang="en-GB" dirty="0"/>
              <a:t>NOTE:</a:t>
            </a:r>
          </a:p>
        </p:txBody>
      </p:sp>
      <p:sp>
        <p:nvSpPr>
          <p:cNvPr id="3" name="Content Placeholder 2">
            <a:extLst>
              <a:ext uri="{FF2B5EF4-FFF2-40B4-BE49-F238E27FC236}">
                <a16:creationId xmlns:a16="http://schemas.microsoft.com/office/drawing/2014/main" id="{CF5D977F-873A-6407-DF26-ACF4A5A13C3B}"/>
              </a:ext>
            </a:extLst>
          </p:cNvPr>
          <p:cNvSpPr>
            <a:spLocks noGrp="1"/>
          </p:cNvSpPr>
          <p:nvPr>
            <p:ph idx="1"/>
          </p:nvPr>
        </p:nvSpPr>
        <p:spPr>
          <a:xfrm>
            <a:off x="838200" y="2006600"/>
            <a:ext cx="10515600" cy="4351338"/>
          </a:xfrm>
        </p:spPr>
        <p:txBody>
          <a:bodyPr/>
          <a:lstStyle/>
          <a:p>
            <a:pPr marL="0" indent="0">
              <a:buNone/>
            </a:pPr>
            <a:r>
              <a:rPr lang="en-GB" dirty="0"/>
              <a:t>Newer versions of Unity include the Device Simulator built into the editor already, but if you have an older version you can install the preview package following the next 2 power point sides. </a:t>
            </a:r>
          </a:p>
        </p:txBody>
      </p:sp>
      <p:sp>
        <p:nvSpPr>
          <p:cNvPr id="4" name="Date Placeholder 3">
            <a:extLst>
              <a:ext uri="{FF2B5EF4-FFF2-40B4-BE49-F238E27FC236}">
                <a16:creationId xmlns:a16="http://schemas.microsoft.com/office/drawing/2014/main" id="{953415C5-B980-494E-9011-FA4D89501AA6}"/>
              </a:ext>
            </a:extLst>
          </p:cNvPr>
          <p:cNvSpPr>
            <a:spLocks noGrp="1"/>
          </p:cNvSpPr>
          <p:nvPr>
            <p:ph type="dt" sz="half" idx="10"/>
          </p:nvPr>
        </p:nvSpPr>
        <p:spPr/>
        <p:txBody>
          <a:bodyPr/>
          <a:lstStyle/>
          <a:p>
            <a:fld id="{11083EB8-4BD6-45C5-8CCA-4D2F5D1A8A2A}" type="datetime12">
              <a:rPr lang="en-GB" smtClean="0"/>
              <a:t>11:46 PM</a:t>
            </a:fld>
            <a:endParaRPr lang="en-GB"/>
          </a:p>
        </p:txBody>
      </p:sp>
      <p:pic>
        <p:nvPicPr>
          <p:cNvPr id="6" name="Picture 5">
            <a:extLst>
              <a:ext uri="{FF2B5EF4-FFF2-40B4-BE49-F238E27FC236}">
                <a16:creationId xmlns:a16="http://schemas.microsoft.com/office/drawing/2014/main" id="{0151B04C-AE61-DDD5-36E9-188B3F2D0BBF}"/>
              </a:ext>
            </a:extLst>
          </p:cNvPr>
          <p:cNvPicPr>
            <a:picLocks noChangeAspect="1"/>
          </p:cNvPicPr>
          <p:nvPr/>
        </p:nvPicPr>
        <p:blipFill>
          <a:blip r:embed="rId2"/>
          <a:stretch>
            <a:fillRect/>
          </a:stretch>
        </p:blipFill>
        <p:spPr>
          <a:xfrm>
            <a:off x="836732" y="3727507"/>
            <a:ext cx="10517068" cy="1295581"/>
          </a:xfrm>
          <a:prstGeom prst="rect">
            <a:avLst/>
          </a:prstGeom>
        </p:spPr>
      </p:pic>
    </p:spTree>
    <p:extLst>
      <p:ext uri="{BB962C8B-B14F-4D97-AF65-F5344CB8AC3E}">
        <p14:creationId xmlns:p14="http://schemas.microsoft.com/office/powerpoint/2010/main" val="2377862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20274</TotalTime>
  <Words>2709</Words>
  <Application>Microsoft Office PowerPoint</Application>
  <PresentationFormat>Widescreen</PresentationFormat>
  <Paragraphs>535</Paragraphs>
  <Slides>37</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Consolas</vt:lpstr>
      <vt:lpstr>Open Sans</vt:lpstr>
      <vt:lpstr>Office Theme</vt:lpstr>
      <vt:lpstr>PowerPoint Presentation</vt:lpstr>
      <vt:lpstr>PowerPoint Presentation</vt:lpstr>
      <vt:lpstr>PowerPoint Presentation</vt:lpstr>
      <vt:lpstr>NOTE:</vt:lpstr>
      <vt:lpstr>PowerPoint Presentation</vt:lpstr>
      <vt:lpstr>PowerPoint Presentation</vt:lpstr>
      <vt:lpstr>PowerPoint Presentation</vt:lpstr>
      <vt:lpstr>PowerPoint Presentation</vt:lpstr>
      <vt:lpstr>NOTE:</vt:lpstr>
      <vt:lpstr>PowerPoint Presentation</vt:lpstr>
      <vt:lpstr>PowerPoint Presentation</vt:lpstr>
      <vt:lpstr>PowerPoint Presentation</vt:lpstr>
      <vt:lpstr>PowerPoint Presentation</vt:lpstr>
      <vt:lpstr>PowerPoint Presentation</vt:lpstr>
      <vt:lpstr>PowerPoint Presentation</vt:lpstr>
      <vt:lpstr>Publishing Settings</vt:lpstr>
      <vt:lpstr>Signing and Keys</vt:lpstr>
      <vt:lpstr>Luckily It’s Fairly Straight Forward</vt:lpstr>
      <vt:lpstr>The Play Store Dev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Diego Monteiro</dc:creator>
  <cp:lastModifiedBy>Kurtis Weir</cp:lastModifiedBy>
  <cp:revision>9</cp:revision>
  <dcterms:created xsi:type="dcterms:W3CDTF">2021-04-16T03:51:44Z</dcterms:created>
  <dcterms:modified xsi:type="dcterms:W3CDTF">2023-09-20T22:53:56Z</dcterms:modified>
</cp:coreProperties>
</file>